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1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1"/>
    <p:restoredTop sz="94694"/>
  </p:normalViewPr>
  <p:slideViewPr>
    <p:cSldViewPr snapToGrid="0" snapToObjects="1">
      <p:cViewPr varScale="1">
        <p:scale>
          <a:sx n="104" d="100"/>
          <a:sy n="104" d="100"/>
        </p:scale>
        <p:origin x="232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Relationship Id="rId14" Type="http://schemas.openxmlformats.org/officeDocument/2006/relationships/image" Target="../media/image26.sv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svg"/><Relationship Id="rId13" Type="http://schemas.openxmlformats.org/officeDocument/2006/relationships/image" Target="../media/image25.png"/><Relationship Id="rId3" Type="http://schemas.openxmlformats.org/officeDocument/2006/relationships/image" Target="../media/image15.png"/><Relationship Id="rId7" Type="http://schemas.openxmlformats.org/officeDocument/2006/relationships/image" Target="../media/image19.png"/><Relationship Id="rId12" Type="http://schemas.openxmlformats.org/officeDocument/2006/relationships/image" Target="../media/image24.svg"/><Relationship Id="rId2" Type="http://schemas.openxmlformats.org/officeDocument/2006/relationships/image" Target="../media/image14.svg"/><Relationship Id="rId1" Type="http://schemas.openxmlformats.org/officeDocument/2006/relationships/image" Target="../media/image13.png"/><Relationship Id="rId6" Type="http://schemas.openxmlformats.org/officeDocument/2006/relationships/image" Target="../media/image18.svg"/><Relationship Id="rId11" Type="http://schemas.openxmlformats.org/officeDocument/2006/relationships/image" Target="../media/image23.png"/><Relationship Id="rId5" Type="http://schemas.openxmlformats.org/officeDocument/2006/relationships/image" Target="../media/image17.png"/><Relationship Id="rId10" Type="http://schemas.openxmlformats.org/officeDocument/2006/relationships/image" Target="../media/image22.svg"/><Relationship Id="rId4" Type="http://schemas.openxmlformats.org/officeDocument/2006/relationships/image" Target="../media/image16.svg"/><Relationship Id="rId9" Type="http://schemas.openxmlformats.org/officeDocument/2006/relationships/image" Target="../media/image21.png"/><Relationship Id="rId14" Type="http://schemas.openxmlformats.org/officeDocument/2006/relationships/image" Target="../media/image26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836CB76-A411-4626-80A0-CDF17567B58D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531BF86B-26D8-49BB-B00B-1FD0747283CE}">
      <dgm:prSet/>
      <dgm:spPr/>
      <dgm:t>
        <a:bodyPr/>
        <a:lstStyle/>
        <a:p>
          <a:r>
            <a:rPr lang="en-US" dirty="0"/>
            <a:t>The Graph object  </a:t>
          </a:r>
        </a:p>
      </dgm:t>
    </dgm:pt>
    <dgm:pt modelId="{C4C534EA-AC16-4BEE-8B84-90C45F97542C}" type="parTrans" cxnId="{C0FC1F53-2974-4724-B753-D9417ABB4C25}">
      <dgm:prSet/>
      <dgm:spPr/>
      <dgm:t>
        <a:bodyPr/>
        <a:lstStyle/>
        <a:p>
          <a:endParaRPr lang="en-US"/>
        </a:p>
      </dgm:t>
    </dgm:pt>
    <dgm:pt modelId="{AA471D2D-3CDD-4C36-B9F0-E276B3805EBA}" type="sibTrans" cxnId="{C0FC1F53-2974-4724-B753-D9417ABB4C25}">
      <dgm:prSet/>
      <dgm:spPr/>
      <dgm:t>
        <a:bodyPr/>
        <a:lstStyle/>
        <a:p>
          <a:endParaRPr lang="en-US"/>
        </a:p>
      </dgm:t>
    </dgm:pt>
    <dgm:pt modelId="{A6E128CE-1745-47EB-8299-5664D3D6CEC3}">
      <dgm:prSet/>
      <dgm:spPr/>
      <dgm:t>
        <a:bodyPr/>
        <a:lstStyle/>
        <a:p>
          <a:r>
            <a:rPr lang="en-US" dirty="0"/>
            <a:t>Define Placeholders for the images and labels  </a:t>
          </a:r>
        </a:p>
      </dgm:t>
    </dgm:pt>
    <dgm:pt modelId="{82941492-B92B-4781-A12F-59DBBFD6E32C}" type="parTrans" cxnId="{8443D1B1-1AEF-4173-B346-C86CCF28AC87}">
      <dgm:prSet/>
      <dgm:spPr/>
      <dgm:t>
        <a:bodyPr/>
        <a:lstStyle/>
        <a:p>
          <a:endParaRPr lang="en-US"/>
        </a:p>
      </dgm:t>
    </dgm:pt>
    <dgm:pt modelId="{A31D28BD-046E-47FF-ABBA-E0D5DFBE4402}" type="sibTrans" cxnId="{8443D1B1-1AEF-4173-B346-C86CCF28AC87}">
      <dgm:prSet/>
      <dgm:spPr/>
      <dgm:t>
        <a:bodyPr/>
        <a:lstStyle/>
        <a:p>
          <a:endParaRPr lang="en-US"/>
        </a:p>
      </dgm:t>
    </dgm:pt>
    <dgm:pt modelId="{C942F1E6-02B9-440E-8293-ADE09DD11E2F}">
      <dgm:prSet/>
      <dgm:spPr/>
      <dgm:t>
        <a:bodyPr/>
        <a:lstStyle/>
        <a:p>
          <a:r>
            <a:rPr lang="en-US" dirty="0"/>
            <a:t>Define the fully connected layer (</a:t>
          </a:r>
          <a:r>
            <a:rPr lang="en-US" dirty="0" err="1"/>
            <a:t>ReLU</a:t>
          </a:r>
          <a:r>
            <a:rPr lang="en-US" dirty="0"/>
            <a:t> activation function)  </a:t>
          </a:r>
        </a:p>
      </dgm:t>
    </dgm:pt>
    <dgm:pt modelId="{1C9AB9EE-5CBA-4E3E-96C8-CA01F85C7AF1}" type="parTrans" cxnId="{C2646D75-C25B-429C-9A1F-E95F1ECF26A8}">
      <dgm:prSet/>
      <dgm:spPr/>
      <dgm:t>
        <a:bodyPr/>
        <a:lstStyle/>
        <a:p>
          <a:endParaRPr lang="en-US"/>
        </a:p>
      </dgm:t>
    </dgm:pt>
    <dgm:pt modelId="{945D56CB-A228-43FE-BEC9-3AB79A73A344}" type="sibTrans" cxnId="{C2646D75-C25B-429C-9A1F-E95F1ECF26A8}">
      <dgm:prSet/>
      <dgm:spPr/>
      <dgm:t>
        <a:bodyPr/>
        <a:lstStyle/>
        <a:p>
          <a:endParaRPr lang="en-US"/>
        </a:p>
      </dgm:t>
    </dgm:pt>
    <dgm:pt modelId="{3621ADCC-1712-4493-B4BF-18BCA0213885}">
      <dgm:prSet/>
      <dgm:spPr/>
      <dgm:t>
        <a:bodyPr/>
        <a:lstStyle/>
        <a:p>
          <a:r>
            <a:rPr lang="en-US" b="1" dirty="0"/>
            <a:t>Logits</a:t>
          </a:r>
          <a:r>
            <a:rPr lang="en-US" dirty="0"/>
            <a:t> vector of length 62 </a:t>
          </a:r>
        </a:p>
      </dgm:t>
    </dgm:pt>
    <dgm:pt modelId="{4CF80668-607C-4B86-A6CE-221DA473B0E1}" type="parTrans" cxnId="{2861F3C0-95A6-43F7-B46F-D3FA9237AF0E}">
      <dgm:prSet/>
      <dgm:spPr/>
      <dgm:t>
        <a:bodyPr/>
        <a:lstStyle/>
        <a:p>
          <a:endParaRPr lang="en-US"/>
        </a:p>
      </dgm:t>
    </dgm:pt>
    <dgm:pt modelId="{D12F51CA-2219-4BBB-A20D-9900B923DB06}" type="sibTrans" cxnId="{2861F3C0-95A6-43F7-B46F-D3FA9237AF0E}">
      <dgm:prSet/>
      <dgm:spPr/>
      <dgm:t>
        <a:bodyPr/>
        <a:lstStyle/>
        <a:p>
          <a:endParaRPr lang="en-US"/>
        </a:p>
      </dgm:t>
    </dgm:pt>
    <dgm:pt modelId="{310BA421-E37A-4589-A5DD-E0D4701EC30E}">
      <dgm:prSet/>
      <dgm:spPr/>
      <dgm:t>
        <a:bodyPr/>
        <a:lstStyle/>
        <a:p>
          <a:r>
            <a:rPr lang="en-US" dirty="0"/>
            <a:t>Choosing the right loss function(</a:t>
          </a:r>
          <a:r>
            <a:rPr lang="en-US" b="1" dirty="0"/>
            <a:t>cross-entropy) </a:t>
          </a:r>
          <a:endParaRPr lang="en-US" dirty="0"/>
        </a:p>
      </dgm:t>
    </dgm:pt>
    <dgm:pt modelId="{16D0164F-79A4-4729-BDD9-BB633F172612}" type="parTrans" cxnId="{D5A4EFBF-8611-4CE2-B1C9-FE3FA4FFC37E}">
      <dgm:prSet/>
      <dgm:spPr/>
      <dgm:t>
        <a:bodyPr/>
        <a:lstStyle/>
        <a:p>
          <a:endParaRPr lang="en-US"/>
        </a:p>
      </dgm:t>
    </dgm:pt>
    <dgm:pt modelId="{00EE828F-0599-487E-8487-2B79263E7E6A}" type="sibTrans" cxnId="{D5A4EFBF-8611-4CE2-B1C9-FE3FA4FFC37E}">
      <dgm:prSet/>
      <dgm:spPr/>
      <dgm:t>
        <a:bodyPr/>
        <a:lstStyle/>
        <a:p>
          <a:endParaRPr lang="en-US"/>
        </a:p>
      </dgm:t>
    </dgm:pt>
    <dgm:pt modelId="{537B2EF5-E0B1-4060-B5FE-E50E6B466D8E}">
      <dgm:prSet/>
      <dgm:spPr/>
      <dgm:t>
        <a:bodyPr/>
        <a:lstStyle/>
        <a:p>
          <a:r>
            <a:rPr lang="en-US"/>
            <a:t>Choosing the optimization algorithm(ADAM optimizer)  </a:t>
          </a:r>
        </a:p>
      </dgm:t>
    </dgm:pt>
    <dgm:pt modelId="{8E4E49F2-630D-49C1-8619-3C5D4FCA1668}" type="parTrans" cxnId="{9A1D4861-FD45-49F9-85CA-CA26A0DE8935}">
      <dgm:prSet/>
      <dgm:spPr/>
      <dgm:t>
        <a:bodyPr/>
        <a:lstStyle/>
        <a:p>
          <a:endParaRPr lang="en-US"/>
        </a:p>
      </dgm:t>
    </dgm:pt>
    <dgm:pt modelId="{6D20E889-D9B6-4A0A-897D-795CA0DB3018}" type="sibTrans" cxnId="{9A1D4861-FD45-49F9-85CA-CA26A0DE8935}">
      <dgm:prSet/>
      <dgm:spPr/>
      <dgm:t>
        <a:bodyPr/>
        <a:lstStyle/>
        <a:p>
          <a:endParaRPr lang="en-US"/>
        </a:p>
      </dgm:t>
    </dgm:pt>
    <dgm:pt modelId="{78A04BA4-B3FB-427A-82D5-F49B848AF0AB}">
      <dgm:prSet/>
      <dgm:spPr/>
      <dgm:t>
        <a:bodyPr/>
        <a:lstStyle/>
        <a:p>
          <a:r>
            <a:rPr lang="en-US"/>
            <a:t>Training Loop</a:t>
          </a:r>
        </a:p>
      </dgm:t>
    </dgm:pt>
    <dgm:pt modelId="{4DEC1916-B798-4E31-AA61-CA14C93AE547}" type="parTrans" cxnId="{08E4BFE7-854F-42D2-8725-95C349A75C03}">
      <dgm:prSet/>
      <dgm:spPr/>
      <dgm:t>
        <a:bodyPr/>
        <a:lstStyle/>
        <a:p>
          <a:endParaRPr lang="en-US"/>
        </a:p>
      </dgm:t>
    </dgm:pt>
    <dgm:pt modelId="{F8842086-4ACC-419D-A9EA-DDB22B40753D}" type="sibTrans" cxnId="{08E4BFE7-854F-42D2-8725-95C349A75C03}">
      <dgm:prSet/>
      <dgm:spPr/>
      <dgm:t>
        <a:bodyPr/>
        <a:lstStyle/>
        <a:p>
          <a:endParaRPr lang="en-US"/>
        </a:p>
      </dgm:t>
    </dgm:pt>
    <dgm:pt modelId="{D54FAA04-F6C4-4EA3-B193-6CFB06705D41}" type="pres">
      <dgm:prSet presAssocID="{7836CB76-A411-4626-80A0-CDF17567B58D}" presName="root" presStyleCnt="0">
        <dgm:presLayoutVars>
          <dgm:dir/>
          <dgm:resizeHandles val="exact"/>
        </dgm:presLayoutVars>
      </dgm:prSet>
      <dgm:spPr/>
    </dgm:pt>
    <dgm:pt modelId="{B4D5045E-EA47-4424-9D3C-93D3475C1144}" type="pres">
      <dgm:prSet presAssocID="{531BF86B-26D8-49BB-B00B-1FD0747283CE}" presName="compNode" presStyleCnt="0"/>
      <dgm:spPr/>
    </dgm:pt>
    <dgm:pt modelId="{9FEE6296-5679-452F-BF78-28DDEB17EE05}" type="pres">
      <dgm:prSet presAssocID="{531BF86B-26D8-49BB-B00B-1FD0747283CE}" presName="bgRect" presStyleLbl="bgShp" presStyleIdx="0" presStyleCnt="7"/>
      <dgm:spPr/>
    </dgm:pt>
    <dgm:pt modelId="{96306535-0B8E-4094-A7DE-886536C468FA}" type="pres">
      <dgm:prSet presAssocID="{531BF86B-26D8-49BB-B00B-1FD0747283CE}" presName="iconRect" presStyleLbl="node1" presStyleIdx="0" presStyleCnt="7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low"/>
        </a:ext>
      </dgm:extLst>
    </dgm:pt>
    <dgm:pt modelId="{DB3BEC94-0223-42B7-9E68-AE6317F9A469}" type="pres">
      <dgm:prSet presAssocID="{531BF86B-26D8-49BB-B00B-1FD0747283CE}" presName="spaceRect" presStyleCnt="0"/>
      <dgm:spPr/>
    </dgm:pt>
    <dgm:pt modelId="{974B1DC4-52B2-4E08-BF93-CC8AD5F9906A}" type="pres">
      <dgm:prSet presAssocID="{531BF86B-26D8-49BB-B00B-1FD0747283CE}" presName="parTx" presStyleLbl="revTx" presStyleIdx="0" presStyleCnt="7">
        <dgm:presLayoutVars>
          <dgm:chMax val="0"/>
          <dgm:chPref val="0"/>
        </dgm:presLayoutVars>
      </dgm:prSet>
      <dgm:spPr/>
    </dgm:pt>
    <dgm:pt modelId="{7FE150E9-C577-467C-9E9A-8A38ABD56B17}" type="pres">
      <dgm:prSet presAssocID="{AA471D2D-3CDD-4C36-B9F0-E276B3805EBA}" presName="sibTrans" presStyleCnt="0"/>
      <dgm:spPr/>
    </dgm:pt>
    <dgm:pt modelId="{11067A0D-AF34-434A-9BAA-9C238D02857C}" type="pres">
      <dgm:prSet presAssocID="{A6E128CE-1745-47EB-8299-5664D3D6CEC3}" presName="compNode" presStyleCnt="0"/>
      <dgm:spPr/>
    </dgm:pt>
    <dgm:pt modelId="{F3144668-F122-47F6-9F44-C637370C89E2}" type="pres">
      <dgm:prSet presAssocID="{A6E128CE-1745-47EB-8299-5664D3D6CEC3}" presName="bgRect" presStyleLbl="bgShp" presStyleIdx="1" presStyleCnt="7"/>
      <dgm:spPr/>
    </dgm:pt>
    <dgm:pt modelId="{D74BEF2E-61A4-4673-BB3B-EB1C4A7BEF3C}" type="pres">
      <dgm:prSet presAssocID="{A6E128CE-1745-47EB-8299-5664D3D6CEC3}" presName="iconRect" presStyleLbl="node1" presStyleIdx="1" presStyleCnt="7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bel"/>
        </a:ext>
      </dgm:extLst>
    </dgm:pt>
    <dgm:pt modelId="{F05FBC2A-EFA2-4556-BC28-284EE0AF8EAC}" type="pres">
      <dgm:prSet presAssocID="{A6E128CE-1745-47EB-8299-5664D3D6CEC3}" presName="spaceRect" presStyleCnt="0"/>
      <dgm:spPr/>
    </dgm:pt>
    <dgm:pt modelId="{493601CE-5613-4F21-A37F-DC9BAF40B11A}" type="pres">
      <dgm:prSet presAssocID="{A6E128CE-1745-47EB-8299-5664D3D6CEC3}" presName="parTx" presStyleLbl="revTx" presStyleIdx="1" presStyleCnt="7">
        <dgm:presLayoutVars>
          <dgm:chMax val="0"/>
          <dgm:chPref val="0"/>
        </dgm:presLayoutVars>
      </dgm:prSet>
      <dgm:spPr/>
    </dgm:pt>
    <dgm:pt modelId="{AD3CCFC4-1477-4963-8634-883CD479CFDB}" type="pres">
      <dgm:prSet presAssocID="{A31D28BD-046E-47FF-ABBA-E0D5DFBE4402}" presName="sibTrans" presStyleCnt="0"/>
      <dgm:spPr/>
    </dgm:pt>
    <dgm:pt modelId="{A95F161A-C728-4F54-A005-2122F444B84A}" type="pres">
      <dgm:prSet presAssocID="{C942F1E6-02B9-440E-8293-ADE09DD11E2F}" presName="compNode" presStyleCnt="0"/>
      <dgm:spPr/>
    </dgm:pt>
    <dgm:pt modelId="{51A7E9DF-577C-432B-A9AA-126D534A70F3}" type="pres">
      <dgm:prSet presAssocID="{C942F1E6-02B9-440E-8293-ADE09DD11E2F}" presName="bgRect" presStyleLbl="bgShp" presStyleIdx="2" presStyleCnt="7"/>
      <dgm:spPr/>
    </dgm:pt>
    <dgm:pt modelId="{8FD92482-42E3-4538-B4C3-911062B5BC6D}" type="pres">
      <dgm:prSet presAssocID="{C942F1E6-02B9-440E-8293-ADE09DD11E2F}" presName="iconRect" presStyleLbl="node1" presStyleIdx="2" presStyleCnt="7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eploy"/>
        </a:ext>
      </dgm:extLst>
    </dgm:pt>
    <dgm:pt modelId="{F6C2DD90-9524-43EC-A2B7-05D384FEF669}" type="pres">
      <dgm:prSet presAssocID="{C942F1E6-02B9-440E-8293-ADE09DD11E2F}" presName="spaceRect" presStyleCnt="0"/>
      <dgm:spPr/>
    </dgm:pt>
    <dgm:pt modelId="{D6755F10-E4F8-45EC-BE93-DF582D053972}" type="pres">
      <dgm:prSet presAssocID="{C942F1E6-02B9-440E-8293-ADE09DD11E2F}" presName="parTx" presStyleLbl="revTx" presStyleIdx="2" presStyleCnt="7">
        <dgm:presLayoutVars>
          <dgm:chMax val="0"/>
          <dgm:chPref val="0"/>
        </dgm:presLayoutVars>
      </dgm:prSet>
      <dgm:spPr/>
    </dgm:pt>
    <dgm:pt modelId="{3EE10EFD-8B88-4382-B8A3-A6B71A6419E9}" type="pres">
      <dgm:prSet presAssocID="{945D56CB-A228-43FE-BEC9-3AB79A73A344}" presName="sibTrans" presStyleCnt="0"/>
      <dgm:spPr/>
    </dgm:pt>
    <dgm:pt modelId="{8E7C7835-D413-44A1-BCC5-2C5734F8B7EE}" type="pres">
      <dgm:prSet presAssocID="{3621ADCC-1712-4493-B4BF-18BCA0213885}" presName="compNode" presStyleCnt="0"/>
      <dgm:spPr/>
    </dgm:pt>
    <dgm:pt modelId="{A3E5A0AC-CFDD-49B2-A67B-C065E0B72134}" type="pres">
      <dgm:prSet presAssocID="{3621ADCC-1712-4493-B4BF-18BCA0213885}" presName="bgRect" presStyleLbl="bgShp" presStyleIdx="3" presStyleCnt="7"/>
      <dgm:spPr/>
    </dgm:pt>
    <dgm:pt modelId="{F94EEE16-0C54-4C76-8E55-3CEE312F5ED6}" type="pres">
      <dgm:prSet presAssocID="{3621ADCC-1712-4493-B4BF-18BCA0213885}" presName="iconRect" presStyleLbl="node1" presStyleIdx="3" presStyleCnt="7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d Badge"/>
        </a:ext>
      </dgm:extLst>
    </dgm:pt>
    <dgm:pt modelId="{C2C0BDF6-93EA-4B0D-8DC3-E59523A4BB0A}" type="pres">
      <dgm:prSet presAssocID="{3621ADCC-1712-4493-B4BF-18BCA0213885}" presName="spaceRect" presStyleCnt="0"/>
      <dgm:spPr/>
    </dgm:pt>
    <dgm:pt modelId="{FFCA5B45-EA8E-41C1-BE31-76CA42862145}" type="pres">
      <dgm:prSet presAssocID="{3621ADCC-1712-4493-B4BF-18BCA0213885}" presName="parTx" presStyleLbl="revTx" presStyleIdx="3" presStyleCnt="7">
        <dgm:presLayoutVars>
          <dgm:chMax val="0"/>
          <dgm:chPref val="0"/>
        </dgm:presLayoutVars>
      </dgm:prSet>
      <dgm:spPr/>
    </dgm:pt>
    <dgm:pt modelId="{87ACD91F-1373-480F-89C3-E2DF23B796B5}" type="pres">
      <dgm:prSet presAssocID="{D12F51CA-2219-4BBB-A20D-9900B923DB06}" presName="sibTrans" presStyleCnt="0"/>
      <dgm:spPr/>
    </dgm:pt>
    <dgm:pt modelId="{43E096B6-E50B-4210-AD2D-721BAD77A693}" type="pres">
      <dgm:prSet presAssocID="{310BA421-E37A-4589-A5DD-E0D4701EC30E}" presName="compNode" presStyleCnt="0"/>
      <dgm:spPr/>
    </dgm:pt>
    <dgm:pt modelId="{8098086B-5A93-4175-BC79-8419BE3609E7}" type="pres">
      <dgm:prSet presAssocID="{310BA421-E37A-4589-A5DD-E0D4701EC30E}" presName="bgRect" presStyleLbl="bgShp" presStyleIdx="4" presStyleCnt="7"/>
      <dgm:spPr/>
    </dgm:pt>
    <dgm:pt modelId="{2421177E-0E98-45A9-BB61-3CF7080647E1}" type="pres">
      <dgm:prSet presAssocID="{310BA421-E37A-4589-A5DD-E0D4701EC30E}" presName="iconRect" presStyleLbl="node1" presStyleIdx="4" presStyleCnt="7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ear"/>
        </a:ext>
      </dgm:extLst>
    </dgm:pt>
    <dgm:pt modelId="{AC20EEB7-6F76-4089-A932-042830F41C3A}" type="pres">
      <dgm:prSet presAssocID="{310BA421-E37A-4589-A5DD-E0D4701EC30E}" presName="spaceRect" presStyleCnt="0"/>
      <dgm:spPr/>
    </dgm:pt>
    <dgm:pt modelId="{E91E6624-5DD9-4958-A041-2E92418EBB32}" type="pres">
      <dgm:prSet presAssocID="{310BA421-E37A-4589-A5DD-E0D4701EC30E}" presName="parTx" presStyleLbl="revTx" presStyleIdx="4" presStyleCnt="7">
        <dgm:presLayoutVars>
          <dgm:chMax val="0"/>
          <dgm:chPref val="0"/>
        </dgm:presLayoutVars>
      </dgm:prSet>
      <dgm:spPr/>
    </dgm:pt>
    <dgm:pt modelId="{E1C3A851-C919-4064-B337-79515B0074B3}" type="pres">
      <dgm:prSet presAssocID="{00EE828F-0599-487E-8487-2B79263E7E6A}" presName="sibTrans" presStyleCnt="0"/>
      <dgm:spPr/>
    </dgm:pt>
    <dgm:pt modelId="{DAD2E0DF-F778-4DA7-8310-E06D143ACB2E}" type="pres">
      <dgm:prSet presAssocID="{537B2EF5-E0B1-4060-B5FE-E50E6B466D8E}" presName="compNode" presStyleCnt="0"/>
      <dgm:spPr/>
    </dgm:pt>
    <dgm:pt modelId="{7070F740-0362-4A31-BFA8-291930AFECFF}" type="pres">
      <dgm:prSet presAssocID="{537B2EF5-E0B1-4060-B5FE-E50E6B466D8E}" presName="bgRect" presStyleLbl="bgShp" presStyleIdx="5" presStyleCnt="7"/>
      <dgm:spPr/>
    </dgm:pt>
    <dgm:pt modelId="{35A4199B-8CE8-442D-BF63-028139561C53}" type="pres">
      <dgm:prSet presAssocID="{537B2EF5-E0B1-4060-B5FE-E50E6B466D8E}" presName="iconRect" presStyleLbl="node1" presStyleIdx="5" presStyleCnt="7"/>
      <dgm:spPr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emo"/>
        </a:ext>
      </dgm:extLst>
    </dgm:pt>
    <dgm:pt modelId="{7A1C3917-3850-419C-B007-8D321D9A426B}" type="pres">
      <dgm:prSet presAssocID="{537B2EF5-E0B1-4060-B5FE-E50E6B466D8E}" presName="spaceRect" presStyleCnt="0"/>
      <dgm:spPr/>
    </dgm:pt>
    <dgm:pt modelId="{DFECE15B-3FFE-467E-94BE-6C839D4F5B0F}" type="pres">
      <dgm:prSet presAssocID="{537B2EF5-E0B1-4060-B5FE-E50E6B466D8E}" presName="parTx" presStyleLbl="revTx" presStyleIdx="5" presStyleCnt="7">
        <dgm:presLayoutVars>
          <dgm:chMax val="0"/>
          <dgm:chPref val="0"/>
        </dgm:presLayoutVars>
      </dgm:prSet>
      <dgm:spPr/>
    </dgm:pt>
    <dgm:pt modelId="{36B55961-B3CD-425F-B228-B446E87152C7}" type="pres">
      <dgm:prSet presAssocID="{6D20E889-D9B6-4A0A-897D-795CA0DB3018}" presName="sibTrans" presStyleCnt="0"/>
      <dgm:spPr/>
    </dgm:pt>
    <dgm:pt modelId="{ACE8E4D0-025B-4F55-9795-13500EBBEE1D}" type="pres">
      <dgm:prSet presAssocID="{78A04BA4-B3FB-427A-82D5-F49B848AF0AB}" presName="compNode" presStyleCnt="0"/>
      <dgm:spPr/>
    </dgm:pt>
    <dgm:pt modelId="{D2E50BFB-CE68-4C7A-A9EE-2E90281D82B8}" type="pres">
      <dgm:prSet presAssocID="{78A04BA4-B3FB-427A-82D5-F49B848AF0AB}" presName="bgRect" presStyleLbl="bgShp" presStyleIdx="6" presStyleCnt="7"/>
      <dgm:spPr/>
    </dgm:pt>
    <dgm:pt modelId="{7898ED92-1AAF-4E3C-B557-F497E35F7BBC}" type="pres">
      <dgm:prSet presAssocID="{78A04BA4-B3FB-427A-82D5-F49B848AF0AB}" presName="iconRect" presStyleLbl="node1" presStyleIdx="6" presStyleCnt="7"/>
      <dgm:spPr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Fabric Unsync Folder"/>
        </a:ext>
      </dgm:extLst>
    </dgm:pt>
    <dgm:pt modelId="{F9100555-0789-42EB-A883-89A29B995410}" type="pres">
      <dgm:prSet presAssocID="{78A04BA4-B3FB-427A-82D5-F49B848AF0AB}" presName="spaceRect" presStyleCnt="0"/>
      <dgm:spPr/>
    </dgm:pt>
    <dgm:pt modelId="{26E57409-F14A-47C8-9B51-842EA822C2B1}" type="pres">
      <dgm:prSet presAssocID="{78A04BA4-B3FB-427A-82D5-F49B848AF0AB}" presName="parTx" presStyleLbl="revTx" presStyleIdx="6" presStyleCnt="7">
        <dgm:presLayoutVars>
          <dgm:chMax val="0"/>
          <dgm:chPref val="0"/>
        </dgm:presLayoutVars>
      </dgm:prSet>
      <dgm:spPr/>
    </dgm:pt>
  </dgm:ptLst>
  <dgm:cxnLst>
    <dgm:cxn modelId="{77F4C504-4112-41F9-969E-B7BCDF16A5B8}" type="presOf" srcId="{A6E128CE-1745-47EB-8299-5664D3D6CEC3}" destId="{493601CE-5613-4F21-A37F-DC9BAF40B11A}" srcOrd="0" destOrd="0" presId="urn:microsoft.com/office/officeart/2018/2/layout/IconVerticalSolidList"/>
    <dgm:cxn modelId="{02E5800D-1744-4B32-99D7-8372BA762329}" type="presOf" srcId="{C942F1E6-02B9-440E-8293-ADE09DD11E2F}" destId="{D6755F10-E4F8-45EC-BE93-DF582D053972}" srcOrd="0" destOrd="0" presId="urn:microsoft.com/office/officeart/2018/2/layout/IconVerticalSolidList"/>
    <dgm:cxn modelId="{B7A5EE4E-479A-49DC-9927-97FE0411ADC6}" type="presOf" srcId="{310BA421-E37A-4589-A5DD-E0D4701EC30E}" destId="{E91E6624-5DD9-4958-A041-2E92418EBB32}" srcOrd="0" destOrd="0" presId="urn:microsoft.com/office/officeart/2018/2/layout/IconVerticalSolidList"/>
    <dgm:cxn modelId="{C0FC1F53-2974-4724-B753-D9417ABB4C25}" srcId="{7836CB76-A411-4626-80A0-CDF17567B58D}" destId="{531BF86B-26D8-49BB-B00B-1FD0747283CE}" srcOrd="0" destOrd="0" parTransId="{C4C534EA-AC16-4BEE-8B84-90C45F97542C}" sibTransId="{AA471D2D-3CDD-4C36-B9F0-E276B3805EBA}"/>
    <dgm:cxn modelId="{A310DB57-5C38-45EA-BDBA-01EA0C3DB3B4}" type="presOf" srcId="{3621ADCC-1712-4493-B4BF-18BCA0213885}" destId="{FFCA5B45-EA8E-41C1-BE31-76CA42862145}" srcOrd="0" destOrd="0" presId="urn:microsoft.com/office/officeart/2018/2/layout/IconVerticalSolidList"/>
    <dgm:cxn modelId="{9A1D4861-FD45-49F9-85CA-CA26A0DE8935}" srcId="{7836CB76-A411-4626-80A0-CDF17567B58D}" destId="{537B2EF5-E0B1-4060-B5FE-E50E6B466D8E}" srcOrd="5" destOrd="0" parTransId="{8E4E49F2-630D-49C1-8619-3C5D4FCA1668}" sibTransId="{6D20E889-D9B6-4A0A-897D-795CA0DB3018}"/>
    <dgm:cxn modelId="{7D71F16E-F490-4AD0-9366-0A615B77AB0D}" type="presOf" srcId="{531BF86B-26D8-49BB-B00B-1FD0747283CE}" destId="{974B1DC4-52B2-4E08-BF93-CC8AD5F9906A}" srcOrd="0" destOrd="0" presId="urn:microsoft.com/office/officeart/2018/2/layout/IconVerticalSolidList"/>
    <dgm:cxn modelId="{C2646D75-C25B-429C-9A1F-E95F1ECF26A8}" srcId="{7836CB76-A411-4626-80A0-CDF17567B58D}" destId="{C942F1E6-02B9-440E-8293-ADE09DD11E2F}" srcOrd="2" destOrd="0" parTransId="{1C9AB9EE-5CBA-4E3E-96C8-CA01F85C7AF1}" sibTransId="{945D56CB-A228-43FE-BEC9-3AB79A73A344}"/>
    <dgm:cxn modelId="{3A0092A5-EFD7-45C7-9174-5EC8754F1E1F}" type="presOf" srcId="{7836CB76-A411-4626-80A0-CDF17567B58D}" destId="{D54FAA04-F6C4-4EA3-B193-6CFB06705D41}" srcOrd="0" destOrd="0" presId="urn:microsoft.com/office/officeart/2018/2/layout/IconVerticalSolidList"/>
    <dgm:cxn modelId="{8443D1B1-1AEF-4173-B346-C86CCF28AC87}" srcId="{7836CB76-A411-4626-80A0-CDF17567B58D}" destId="{A6E128CE-1745-47EB-8299-5664D3D6CEC3}" srcOrd="1" destOrd="0" parTransId="{82941492-B92B-4781-A12F-59DBBFD6E32C}" sibTransId="{A31D28BD-046E-47FF-ABBA-E0D5DFBE4402}"/>
    <dgm:cxn modelId="{8C28FFB9-04B8-499F-83CC-FEA953D3CC3F}" type="presOf" srcId="{537B2EF5-E0B1-4060-B5FE-E50E6B466D8E}" destId="{DFECE15B-3FFE-467E-94BE-6C839D4F5B0F}" srcOrd="0" destOrd="0" presId="urn:microsoft.com/office/officeart/2018/2/layout/IconVerticalSolidList"/>
    <dgm:cxn modelId="{D5A4EFBF-8611-4CE2-B1C9-FE3FA4FFC37E}" srcId="{7836CB76-A411-4626-80A0-CDF17567B58D}" destId="{310BA421-E37A-4589-A5DD-E0D4701EC30E}" srcOrd="4" destOrd="0" parTransId="{16D0164F-79A4-4729-BDD9-BB633F172612}" sibTransId="{00EE828F-0599-487E-8487-2B79263E7E6A}"/>
    <dgm:cxn modelId="{2861F3C0-95A6-43F7-B46F-D3FA9237AF0E}" srcId="{7836CB76-A411-4626-80A0-CDF17567B58D}" destId="{3621ADCC-1712-4493-B4BF-18BCA0213885}" srcOrd="3" destOrd="0" parTransId="{4CF80668-607C-4B86-A6CE-221DA473B0E1}" sibTransId="{D12F51CA-2219-4BBB-A20D-9900B923DB06}"/>
    <dgm:cxn modelId="{74167FCE-723E-4A84-962B-A5F5F4290677}" type="presOf" srcId="{78A04BA4-B3FB-427A-82D5-F49B848AF0AB}" destId="{26E57409-F14A-47C8-9B51-842EA822C2B1}" srcOrd="0" destOrd="0" presId="urn:microsoft.com/office/officeart/2018/2/layout/IconVerticalSolidList"/>
    <dgm:cxn modelId="{08E4BFE7-854F-42D2-8725-95C349A75C03}" srcId="{7836CB76-A411-4626-80A0-CDF17567B58D}" destId="{78A04BA4-B3FB-427A-82D5-F49B848AF0AB}" srcOrd="6" destOrd="0" parTransId="{4DEC1916-B798-4E31-AA61-CA14C93AE547}" sibTransId="{F8842086-4ACC-419D-A9EA-DDB22B40753D}"/>
    <dgm:cxn modelId="{B289F24C-66CA-4D16-A77C-7E13F879B1AD}" type="presParOf" srcId="{D54FAA04-F6C4-4EA3-B193-6CFB06705D41}" destId="{B4D5045E-EA47-4424-9D3C-93D3475C1144}" srcOrd="0" destOrd="0" presId="urn:microsoft.com/office/officeart/2018/2/layout/IconVerticalSolidList"/>
    <dgm:cxn modelId="{968AF855-4E4A-43F8-B437-7ACFB91B4E87}" type="presParOf" srcId="{B4D5045E-EA47-4424-9D3C-93D3475C1144}" destId="{9FEE6296-5679-452F-BF78-28DDEB17EE05}" srcOrd="0" destOrd="0" presId="urn:microsoft.com/office/officeart/2018/2/layout/IconVerticalSolidList"/>
    <dgm:cxn modelId="{75915DC4-3FB9-4A1B-8E00-F8F4BEC8CC05}" type="presParOf" srcId="{B4D5045E-EA47-4424-9D3C-93D3475C1144}" destId="{96306535-0B8E-4094-A7DE-886536C468FA}" srcOrd="1" destOrd="0" presId="urn:microsoft.com/office/officeart/2018/2/layout/IconVerticalSolidList"/>
    <dgm:cxn modelId="{CFCC6E49-70ED-482E-8517-64287D6BCDDC}" type="presParOf" srcId="{B4D5045E-EA47-4424-9D3C-93D3475C1144}" destId="{DB3BEC94-0223-42B7-9E68-AE6317F9A469}" srcOrd="2" destOrd="0" presId="urn:microsoft.com/office/officeart/2018/2/layout/IconVerticalSolidList"/>
    <dgm:cxn modelId="{58759371-F133-45D3-A45A-F8BBC0595DB3}" type="presParOf" srcId="{B4D5045E-EA47-4424-9D3C-93D3475C1144}" destId="{974B1DC4-52B2-4E08-BF93-CC8AD5F9906A}" srcOrd="3" destOrd="0" presId="urn:microsoft.com/office/officeart/2018/2/layout/IconVerticalSolidList"/>
    <dgm:cxn modelId="{1E0E06F1-3D8C-4B6E-B8BD-61F01A21A0E0}" type="presParOf" srcId="{D54FAA04-F6C4-4EA3-B193-6CFB06705D41}" destId="{7FE150E9-C577-467C-9E9A-8A38ABD56B17}" srcOrd="1" destOrd="0" presId="urn:microsoft.com/office/officeart/2018/2/layout/IconVerticalSolidList"/>
    <dgm:cxn modelId="{EAC9E2A4-D7CD-47F2-8A55-A9D3B0FBACB5}" type="presParOf" srcId="{D54FAA04-F6C4-4EA3-B193-6CFB06705D41}" destId="{11067A0D-AF34-434A-9BAA-9C238D02857C}" srcOrd="2" destOrd="0" presId="urn:microsoft.com/office/officeart/2018/2/layout/IconVerticalSolidList"/>
    <dgm:cxn modelId="{5E6E18C0-CCBD-4124-9CB7-76C48DC8881A}" type="presParOf" srcId="{11067A0D-AF34-434A-9BAA-9C238D02857C}" destId="{F3144668-F122-47F6-9F44-C637370C89E2}" srcOrd="0" destOrd="0" presId="urn:microsoft.com/office/officeart/2018/2/layout/IconVerticalSolidList"/>
    <dgm:cxn modelId="{8E7785B1-D86E-499E-ABA2-9B9DC6C8135C}" type="presParOf" srcId="{11067A0D-AF34-434A-9BAA-9C238D02857C}" destId="{D74BEF2E-61A4-4673-BB3B-EB1C4A7BEF3C}" srcOrd="1" destOrd="0" presId="urn:microsoft.com/office/officeart/2018/2/layout/IconVerticalSolidList"/>
    <dgm:cxn modelId="{284D01AF-D22A-403B-BA62-0CF465114367}" type="presParOf" srcId="{11067A0D-AF34-434A-9BAA-9C238D02857C}" destId="{F05FBC2A-EFA2-4556-BC28-284EE0AF8EAC}" srcOrd="2" destOrd="0" presId="urn:microsoft.com/office/officeart/2018/2/layout/IconVerticalSolidList"/>
    <dgm:cxn modelId="{DD515CC1-F759-457C-B50D-136723243761}" type="presParOf" srcId="{11067A0D-AF34-434A-9BAA-9C238D02857C}" destId="{493601CE-5613-4F21-A37F-DC9BAF40B11A}" srcOrd="3" destOrd="0" presId="urn:microsoft.com/office/officeart/2018/2/layout/IconVerticalSolidList"/>
    <dgm:cxn modelId="{6200DC30-6755-4F33-9C25-118328C4950D}" type="presParOf" srcId="{D54FAA04-F6C4-4EA3-B193-6CFB06705D41}" destId="{AD3CCFC4-1477-4963-8634-883CD479CFDB}" srcOrd="3" destOrd="0" presId="urn:microsoft.com/office/officeart/2018/2/layout/IconVerticalSolidList"/>
    <dgm:cxn modelId="{8C37EE44-0A29-4E3F-BBB3-3FBAED04B9AA}" type="presParOf" srcId="{D54FAA04-F6C4-4EA3-B193-6CFB06705D41}" destId="{A95F161A-C728-4F54-A005-2122F444B84A}" srcOrd="4" destOrd="0" presId="urn:microsoft.com/office/officeart/2018/2/layout/IconVerticalSolidList"/>
    <dgm:cxn modelId="{4936CCFF-682D-488A-8EF0-A4A502CA3ECC}" type="presParOf" srcId="{A95F161A-C728-4F54-A005-2122F444B84A}" destId="{51A7E9DF-577C-432B-A9AA-126D534A70F3}" srcOrd="0" destOrd="0" presId="urn:microsoft.com/office/officeart/2018/2/layout/IconVerticalSolidList"/>
    <dgm:cxn modelId="{8107B74A-60DE-420D-B84A-CDBE2C964E84}" type="presParOf" srcId="{A95F161A-C728-4F54-A005-2122F444B84A}" destId="{8FD92482-42E3-4538-B4C3-911062B5BC6D}" srcOrd="1" destOrd="0" presId="urn:microsoft.com/office/officeart/2018/2/layout/IconVerticalSolidList"/>
    <dgm:cxn modelId="{A7445FF4-3F78-4916-8D96-6BC5C855AD45}" type="presParOf" srcId="{A95F161A-C728-4F54-A005-2122F444B84A}" destId="{F6C2DD90-9524-43EC-A2B7-05D384FEF669}" srcOrd="2" destOrd="0" presId="urn:microsoft.com/office/officeart/2018/2/layout/IconVerticalSolidList"/>
    <dgm:cxn modelId="{C0FCCAFC-5DC2-45BF-A039-8447AFAD6F25}" type="presParOf" srcId="{A95F161A-C728-4F54-A005-2122F444B84A}" destId="{D6755F10-E4F8-45EC-BE93-DF582D053972}" srcOrd="3" destOrd="0" presId="urn:microsoft.com/office/officeart/2018/2/layout/IconVerticalSolidList"/>
    <dgm:cxn modelId="{C995F7E7-6466-42A1-8BD3-A0EF93269989}" type="presParOf" srcId="{D54FAA04-F6C4-4EA3-B193-6CFB06705D41}" destId="{3EE10EFD-8B88-4382-B8A3-A6B71A6419E9}" srcOrd="5" destOrd="0" presId="urn:microsoft.com/office/officeart/2018/2/layout/IconVerticalSolidList"/>
    <dgm:cxn modelId="{2C8CCD44-CB9C-49FF-BAE0-E7F703A85616}" type="presParOf" srcId="{D54FAA04-F6C4-4EA3-B193-6CFB06705D41}" destId="{8E7C7835-D413-44A1-BCC5-2C5734F8B7EE}" srcOrd="6" destOrd="0" presId="urn:microsoft.com/office/officeart/2018/2/layout/IconVerticalSolidList"/>
    <dgm:cxn modelId="{82E08076-80CC-4815-A019-BA60A8602391}" type="presParOf" srcId="{8E7C7835-D413-44A1-BCC5-2C5734F8B7EE}" destId="{A3E5A0AC-CFDD-49B2-A67B-C065E0B72134}" srcOrd="0" destOrd="0" presId="urn:microsoft.com/office/officeart/2018/2/layout/IconVerticalSolidList"/>
    <dgm:cxn modelId="{26D6BA87-45B8-4C30-B9CF-28B78EAE13BA}" type="presParOf" srcId="{8E7C7835-D413-44A1-BCC5-2C5734F8B7EE}" destId="{F94EEE16-0C54-4C76-8E55-3CEE312F5ED6}" srcOrd="1" destOrd="0" presId="urn:microsoft.com/office/officeart/2018/2/layout/IconVerticalSolidList"/>
    <dgm:cxn modelId="{C568C1D4-AE4B-4F4B-A805-E70DA48A473F}" type="presParOf" srcId="{8E7C7835-D413-44A1-BCC5-2C5734F8B7EE}" destId="{C2C0BDF6-93EA-4B0D-8DC3-E59523A4BB0A}" srcOrd="2" destOrd="0" presId="urn:microsoft.com/office/officeart/2018/2/layout/IconVerticalSolidList"/>
    <dgm:cxn modelId="{FF390AEC-ED74-40B6-A152-FAFE422C4049}" type="presParOf" srcId="{8E7C7835-D413-44A1-BCC5-2C5734F8B7EE}" destId="{FFCA5B45-EA8E-41C1-BE31-76CA42862145}" srcOrd="3" destOrd="0" presId="urn:microsoft.com/office/officeart/2018/2/layout/IconVerticalSolidList"/>
    <dgm:cxn modelId="{8BA5A21B-4B7F-4D3B-A726-04837274B26E}" type="presParOf" srcId="{D54FAA04-F6C4-4EA3-B193-6CFB06705D41}" destId="{87ACD91F-1373-480F-89C3-E2DF23B796B5}" srcOrd="7" destOrd="0" presId="urn:microsoft.com/office/officeart/2018/2/layout/IconVerticalSolidList"/>
    <dgm:cxn modelId="{878DD78C-BF63-425D-9F95-0F9E3344503D}" type="presParOf" srcId="{D54FAA04-F6C4-4EA3-B193-6CFB06705D41}" destId="{43E096B6-E50B-4210-AD2D-721BAD77A693}" srcOrd="8" destOrd="0" presId="urn:microsoft.com/office/officeart/2018/2/layout/IconVerticalSolidList"/>
    <dgm:cxn modelId="{08D7D0F0-9458-443E-B972-4FA549618316}" type="presParOf" srcId="{43E096B6-E50B-4210-AD2D-721BAD77A693}" destId="{8098086B-5A93-4175-BC79-8419BE3609E7}" srcOrd="0" destOrd="0" presId="urn:microsoft.com/office/officeart/2018/2/layout/IconVerticalSolidList"/>
    <dgm:cxn modelId="{583F9EC0-4DC1-4203-A1CC-C14EF30C0D77}" type="presParOf" srcId="{43E096B6-E50B-4210-AD2D-721BAD77A693}" destId="{2421177E-0E98-45A9-BB61-3CF7080647E1}" srcOrd="1" destOrd="0" presId="urn:microsoft.com/office/officeart/2018/2/layout/IconVerticalSolidList"/>
    <dgm:cxn modelId="{9BFAA634-3626-439F-A8B8-7932F3CD66D2}" type="presParOf" srcId="{43E096B6-E50B-4210-AD2D-721BAD77A693}" destId="{AC20EEB7-6F76-4089-A932-042830F41C3A}" srcOrd="2" destOrd="0" presId="urn:microsoft.com/office/officeart/2018/2/layout/IconVerticalSolidList"/>
    <dgm:cxn modelId="{FE73B67F-0F86-49A8-AAA9-D4F0E16ED620}" type="presParOf" srcId="{43E096B6-E50B-4210-AD2D-721BAD77A693}" destId="{E91E6624-5DD9-4958-A041-2E92418EBB32}" srcOrd="3" destOrd="0" presId="urn:microsoft.com/office/officeart/2018/2/layout/IconVerticalSolidList"/>
    <dgm:cxn modelId="{245E0564-B17A-497F-A081-C0F5592138FA}" type="presParOf" srcId="{D54FAA04-F6C4-4EA3-B193-6CFB06705D41}" destId="{E1C3A851-C919-4064-B337-79515B0074B3}" srcOrd="9" destOrd="0" presId="urn:microsoft.com/office/officeart/2018/2/layout/IconVerticalSolidList"/>
    <dgm:cxn modelId="{ADE615DD-8F73-48CC-8817-22DFDEB86A46}" type="presParOf" srcId="{D54FAA04-F6C4-4EA3-B193-6CFB06705D41}" destId="{DAD2E0DF-F778-4DA7-8310-E06D143ACB2E}" srcOrd="10" destOrd="0" presId="urn:microsoft.com/office/officeart/2018/2/layout/IconVerticalSolidList"/>
    <dgm:cxn modelId="{F0114CB6-5298-4F2E-828F-1463A0F4004B}" type="presParOf" srcId="{DAD2E0DF-F778-4DA7-8310-E06D143ACB2E}" destId="{7070F740-0362-4A31-BFA8-291930AFECFF}" srcOrd="0" destOrd="0" presId="urn:microsoft.com/office/officeart/2018/2/layout/IconVerticalSolidList"/>
    <dgm:cxn modelId="{A1F98BCE-384C-412B-8725-BEB8355B0D25}" type="presParOf" srcId="{DAD2E0DF-F778-4DA7-8310-E06D143ACB2E}" destId="{35A4199B-8CE8-442D-BF63-028139561C53}" srcOrd="1" destOrd="0" presId="urn:microsoft.com/office/officeart/2018/2/layout/IconVerticalSolidList"/>
    <dgm:cxn modelId="{5212456A-E187-4239-BC35-8427D062098D}" type="presParOf" srcId="{DAD2E0DF-F778-4DA7-8310-E06D143ACB2E}" destId="{7A1C3917-3850-419C-B007-8D321D9A426B}" srcOrd="2" destOrd="0" presId="urn:microsoft.com/office/officeart/2018/2/layout/IconVerticalSolidList"/>
    <dgm:cxn modelId="{B758E75F-53DD-48B2-AF38-BC606253B734}" type="presParOf" srcId="{DAD2E0DF-F778-4DA7-8310-E06D143ACB2E}" destId="{DFECE15B-3FFE-467E-94BE-6C839D4F5B0F}" srcOrd="3" destOrd="0" presId="urn:microsoft.com/office/officeart/2018/2/layout/IconVerticalSolidList"/>
    <dgm:cxn modelId="{70665C8A-D28C-40A9-B47D-D731B50F460B}" type="presParOf" srcId="{D54FAA04-F6C4-4EA3-B193-6CFB06705D41}" destId="{36B55961-B3CD-425F-B228-B446E87152C7}" srcOrd="11" destOrd="0" presId="urn:microsoft.com/office/officeart/2018/2/layout/IconVerticalSolidList"/>
    <dgm:cxn modelId="{47828716-3749-4CFF-A5E7-B6992507A631}" type="presParOf" srcId="{D54FAA04-F6C4-4EA3-B193-6CFB06705D41}" destId="{ACE8E4D0-025B-4F55-9795-13500EBBEE1D}" srcOrd="12" destOrd="0" presId="urn:microsoft.com/office/officeart/2018/2/layout/IconVerticalSolidList"/>
    <dgm:cxn modelId="{EB7FFEDE-527F-498B-8806-4F72A2351CB8}" type="presParOf" srcId="{ACE8E4D0-025B-4F55-9795-13500EBBEE1D}" destId="{D2E50BFB-CE68-4C7A-A9EE-2E90281D82B8}" srcOrd="0" destOrd="0" presId="urn:microsoft.com/office/officeart/2018/2/layout/IconVerticalSolidList"/>
    <dgm:cxn modelId="{2173FF11-9046-4B98-85DC-14B362E6849C}" type="presParOf" srcId="{ACE8E4D0-025B-4F55-9795-13500EBBEE1D}" destId="{7898ED92-1AAF-4E3C-B557-F497E35F7BBC}" srcOrd="1" destOrd="0" presId="urn:microsoft.com/office/officeart/2018/2/layout/IconVerticalSolidList"/>
    <dgm:cxn modelId="{99F1FC08-16D2-4AF6-AA60-246E875E603A}" type="presParOf" srcId="{ACE8E4D0-025B-4F55-9795-13500EBBEE1D}" destId="{F9100555-0789-42EB-A883-89A29B995410}" srcOrd="2" destOrd="0" presId="urn:microsoft.com/office/officeart/2018/2/layout/IconVerticalSolidList"/>
    <dgm:cxn modelId="{9036CE18-47DC-47BF-969B-474468F78080}" type="presParOf" srcId="{ACE8E4D0-025B-4F55-9795-13500EBBEE1D}" destId="{26E57409-F14A-47C8-9B51-842EA822C2B1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FEE6296-5679-452F-BF78-28DDEB17EE05}">
      <dsp:nvSpPr>
        <dsp:cNvPr id="0" name=""/>
        <dsp:cNvSpPr/>
      </dsp:nvSpPr>
      <dsp:spPr>
        <a:xfrm>
          <a:off x="0" y="418"/>
          <a:ext cx="6266011" cy="5763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96306535-0B8E-4094-A7DE-886536C468FA}">
      <dsp:nvSpPr>
        <dsp:cNvPr id="0" name=""/>
        <dsp:cNvSpPr/>
      </dsp:nvSpPr>
      <dsp:spPr>
        <a:xfrm>
          <a:off x="174336" y="130090"/>
          <a:ext cx="316975" cy="316975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74B1DC4-52B2-4E08-BF93-CC8AD5F9906A}">
      <dsp:nvSpPr>
        <dsp:cNvPr id="0" name=""/>
        <dsp:cNvSpPr/>
      </dsp:nvSpPr>
      <dsp:spPr>
        <a:xfrm>
          <a:off x="665648" y="418"/>
          <a:ext cx="5600362" cy="576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94" tIns="60994" rIns="60994" bIns="60994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The Graph object  </a:t>
          </a:r>
        </a:p>
      </dsp:txBody>
      <dsp:txXfrm>
        <a:off x="665648" y="418"/>
        <a:ext cx="5600362" cy="576318"/>
      </dsp:txXfrm>
    </dsp:sp>
    <dsp:sp modelId="{F3144668-F122-47F6-9F44-C637370C89E2}">
      <dsp:nvSpPr>
        <dsp:cNvPr id="0" name=""/>
        <dsp:cNvSpPr/>
      </dsp:nvSpPr>
      <dsp:spPr>
        <a:xfrm>
          <a:off x="0" y="720817"/>
          <a:ext cx="6266011" cy="5763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74BEF2E-61A4-4673-BB3B-EB1C4A7BEF3C}">
      <dsp:nvSpPr>
        <dsp:cNvPr id="0" name=""/>
        <dsp:cNvSpPr/>
      </dsp:nvSpPr>
      <dsp:spPr>
        <a:xfrm>
          <a:off x="174336" y="850488"/>
          <a:ext cx="316975" cy="316975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3601CE-5613-4F21-A37F-DC9BAF40B11A}">
      <dsp:nvSpPr>
        <dsp:cNvPr id="0" name=""/>
        <dsp:cNvSpPr/>
      </dsp:nvSpPr>
      <dsp:spPr>
        <a:xfrm>
          <a:off x="665648" y="720817"/>
          <a:ext cx="5600362" cy="576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94" tIns="60994" rIns="60994" bIns="60994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Define Placeholders for the images and labels  </a:t>
          </a:r>
        </a:p>
      </dsp:txBody>
      <dsp:txXfrm>
        <a:off x="665648" y="720817"/>
        <a:ext cx="5600362" cy="576318"/>
      </dsp:txXfrm>
    </dsp:sp>
    <dsp:sp modelId="{51A7E9DF-577C-432B-A9AA-126D534A70F3}">
      <dsp:nvSpPr>
        <dsp:cNvPr id="0" name=""/>
        <dsp:cNvSpPr/>
      </dsp:nvSpPr>
      <dsp:spPr>
        <a:xfrm>
          <a:off x="0" y="1441215"/>
          <a:ext cx="6266011" cy="5763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FD92482-42E3-4538-B4C3-911062B5BC6D}">
      <dsp:nvSpPr>
        <dsp:cNvPr id="0" name=""/>
        <dsp:cNvSpPr/>
      </dsp:nvSpPr>
      <dsp:spPr>
        <a:xfrm>
          <a:off x="174336" y="1570887"/>
          <a:ext cx="316975" cy="316975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6755F10-E4F8-45EC-BE93-DF582D053972}">
      <dsp:nvSpPr>
        <dsp:cNvPr id="0" name=""/>
        <dsp:cNvSpPr/>
      </dsp:nvSpPr>
      <dsp:spPr>
        <a:xfrm>
          <a:off x="665648" y="1441215"/>
          <a:ext cx="5600362" cy="576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94" tIns="60994" rIns="60994" bIns="60994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Define the fully connected layer (</a:t>
          </a:r>
          <a:r>
            <a:rPr lang="en-US" sz="1600" kern="1200" dirty="0" err="1"/>
            <a:t>ReLU</a:t>
          </a:r>
          <a:r>
            <a:rPr lang="en-US" sz="1600" kern="1200" dirty="0"/>
            <a:t> activation function)  </a:t>
          </a:r>
        </a:p>
      </dsp:txBody>
      <dsp:txXfrm>
        <a:off x="665648" y="1441215"/>
        <a:ext cx="5600362" cy="576318"/>
      </dsp:txXfrm>
    </dsp:sp>
    <dsp:sp modelId="{A3E5A0AC-CFDD-49B2-A67B-C065E0B72134}">
      <dsp:nvSpPr>
        <dsp:cNvPr id="0" name=""/>
        <dsp:cNvSpPr/>
      </dsp:nvSpPr>
      <dsp:spPr>
        <a:xfrm>
          <a:off x="0" y="2161614"/>
          <a:ext cx="6266011" cy="5763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4EEE16-0C54-4C76-8E55-3CEE312F5ED6}">
      <dsp:nvSpPr>
        <dsp:cNvPr id="0" name=""/>
        <dsp:cNvSpPr/>
      </dsp:nvSpPr>
      <dsp:spPr>
        <a:xfrm>
          <a:off x="174336" y="2291285"/>
          <a:ext cx="316975" cy="316975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FFCA5B45-EA8E-41C1-BE31-76CA42862145}">
      <dsp:nvSpPr>
        <dsp:cNvPr id="0" name=""/>
        <dsp:cNvSpPr/>
      </dsp:nvSpPr>
      <dsp:spPr>
        <a:xfrm>
          <a:off x="665648" y="2161614"/>
          <a:ext cx="5600362" cy="576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94" tIns="60994" rIns="60994" bIns="60994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b="1" kern="1200" dirty="0"/>
            <a:t>Logits</a:t>
          </a:r>
          <a:r>
            <a:rPr lang="en-US" sz="1600" kern="1200" dirty="0"/>
            <a:t> vector of length 62 </a:t>
          </a:r>
        </a:p>
      </dsp:txBody>
      <dsp:txXfrm>
        <a:off x="665648" y="2161614"/>
        <a:ext cx="5600362" cy="576318"/>
      </dsp:txXfrm>
    </dsp:sp>
    <dsp:sp modelId="{8098086B-5A93-4175-BC79-8419BE3609E7}">
      <dsp:nvSpPr>
        <dsp:cNvPr id="0" name=""/>
        <dsp:cNvSpPr/>
      </dsp:nvSpPr>
      <dsp:spPr>
        <a:xfrm>
          <a:off x="0" y="2882012"/>
          <a:ext cx="6266011" cy="5763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2421177E-0E98-45A9-BB61-3CF7080647E1}">
      <dsp:nvSpPr>
        <dsp:cNvPr id="0" name=""/>
        <dsp:cNvSpPr/>
      </dsp:nvSpPr>
      <dsp:spPr>
        <a:xfrm>
          <a:off x="174336" y="3011684"/>
          <a:ext cx="316975" cy="316975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1E6624-5DD9-4958-A041-2E92418EBB32}">
      <dsp:nvSpPr>
        <dsp:cNvPr id="0" name=""/>
        <dsp:cNvSpPr/>
      </dsp:nvSpPr>
      <dsp:spPr>
        <a:xfrm>
          <a:off x="665648" y="2882012"/>
          <a:ext cx="5600362" cy="576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94" tIns="60994" rIns="60994" bIns="60994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 dirty="0"/>
            <a:t>Choosing the right loss function(</a:t>
          </a:r>
          <a:r>
            <a:rPr lang="en-US" sz="1600" b="1" kern="1200" dirty="0"/>
            <a:t>cross-entropy) </a:t>
          </a:r>
          <a:endParaRPr lang="en-US" sz="1600" kern="1200" dirty="0"/>
        </a:p>
      </dsp:txBody>
      <dsp:txXfrm>
        <a:off x="665648" y="2882012"/>
        <a:ext cx="5600362" cy="576318"/>
      </dsp:txXfrm>
    </dsp:sp>
    <dsp:sp modelId="{7070F740-0362-4A31-BFA8-291930AFECFF}">
      <dsp:nvSpPr>
        <dsp:cNvPr id="0" name=""/>
        <dsp:cNvSpPr/>
      </dsp:nvSpPr>
      <dsp:spPr>
        <a:xfrm>
          <a:off x="0" y="3602411"/>
          <a:ext cx="6266011" cy="5763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35A4199B-8CE8-442D-BF63-028139561C53}">
      <dsp:nvSpPr>
        <dsp:cNvPr id="0" name=""/>
        <dsp:cNvSpPr/>
      </dsp:nvSpPr>
      <dsp:spPr>
        <a:xfrm>
          <a:off x="174336" y="3732082"/>
          <a:ext cx="316975" cy="316975"/>
        </a:xfrm>
        <a:prstGeom prst="rect">
          <a:avLst/>
        </a:prstGeom>
        <a:blipFill>
          <a:blip xmlns:r="http://schemas.openxmlformats.org/officeDocument/2006/relationships" r:embed="rId1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2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DFECE15B-3FFE-467E-94BE-6C839D4F5B0F}">
      <dsp:nvSpPr>
        <dsp:cNvPr id="0" name=""/>
        <dsp:cNvSpPr/>
      </dsp:nvSpPr>
      <dsp:spPr>
        <a:xfrm>
          <a:off x="665648" y="3602411"/>
          <a:ext cx="5600362" cy="576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94" tIns="60994" rIns="60994" bIns="60994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Choosing the optimization algorithm(ADAM optimizer)  </a:t>
          </a:r>
        </a:p>
      </dsp:txBody>
      <dsp:txXfrm>
        <a:off x="665648" y="3602411"/>
        <a:ext cx="5600362" cy="576318"/>
      </dsp:txXfrm>
    </dsp:sp>
    <dsp:sp modelId="{D2E50BFB-CE68-4C7A-A9EE-2E90281D82B8}">
      <dsp:nvSpPr>
        <dsp:cNvPr id="0" name=""/>
        <dsp:cNvSpPr/>
      </dsp:nvSpPr>
      <dsp:spPr>
        <a:xfrm>
          <a:off x="0" y="4322809"/>
          <a:ext cx="6266011" cy="576318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898ED92-1AAF-4E3C-B557-F497E35F7BBC}">
      <dsp:nvSpPr>
        <dsp:cNvPr id="0" name=""/>
        <dsp:cNvSpPr/>
      </dsp:nvSpPr>
      <dsp:spPr>
        <a:xfrm>
          <a:off x="174336" y="4452481"/>
          <a:ext cx="316975" cy="316975"/>
        </a:xfrm>
        <a:prstGeom prst="rect">
          <a:avLst/>
        </a:prstGeom>
        <a:blipFill>
          <a:blip xmlns:r="http://schemas.openxmlformats.org/officeDocument/2006/relationships" r:embed="rId1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4"/>
              </a:ext>
            </a:extLst>
          </a:blip>
          <a:stretch>
            <a:fillRect/>
          </a:stretch>
        </a:blipFill>
        <a:ln w="15875" cap="rnd" cmpd="sng" algn="ctr">
          <a:noFill/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6E57409-F14A-47C8-9B51-842EA822C2B1}">
      <dsp:nvSpPr>
        <dsp:cNvPr id="0" name=""/>
        <dsp:cNvSpPr/>
      </dsp:nvSpPr>
      <dsp:spPr>
        <a:xfrm>
          <a:off x="665648" y="4322809"/>
          <a:ext cx="5600362" cy="576318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60994" tIns="60994" rIns="60994" bIns="60994" numCol="1" spcCol="1270" anchor="ctr" anchorCtr="0">
          <a:noAutofit/>
        </a:bodyPr>
        <a:lstStyle/>
        <a:p>
          <a:pPr marL="0" lvl="0" indent="0" algn="l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600" kern="1200"/>
            <a:t>Training Loop</a:t>
          </a:r>
        </a:p>
      </dsp:txBody>
      <dsp:txXfrm>
        <a:off x="665648" y="4322809"/>
        <a:ext cx="5600362" cy="57631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tiff>
</file>

<file path=ppt/media/image11.tiff>
</file>

<file path=ppt/media/image12.tiff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png>
</file>

<file path=ppt/media/image20.svg>
</file>

<file path=ppt/media/image21.png>
</file>

<file path=ppt/media/image22.svg>
</file>

<file path=ppt/media/image23.png>
</file>

<file path=ppt/media/image24.svg>
</file>

<file path=ppt/media/image25.png>
</file>

<file path=ppt/media/image26.svg>
</file>

<file path=ppt/media/image27.tiff>
</file>

<file path=ppt/media/image28.png>
</file>

<file path=ppt/media/image29.tiff>
</file>

<file path=ppt/media/image3.png>
</file>

<file path=ppt/media/image4.png>
</file>

<file path=ppt/media/image5.png>
</file>

<file path=ppt/media/image6.jpeg>
</file>

<file path=ppt/media/image7.jpeg>
</file>

<file path=ppt/media/image8.jpe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0693" y="1769540"/>
            <a:ext cx="9440034" cy="1828801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0693" y="3773489"/>
            <a:ext cx="9440034" cy="1049867"/>
          </a:xfrm>
        </p:spPr>
        <p:txBody>
          <a:bodyPr anchor="t"/>
          <a:lstStyle>
            <a:lvl1pPr marL="0" indent="0" algn="ct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D38747-4367-4BD2-8D51-C97E202738E2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04506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Picture 15" descr="Slate-V2-HD-panoPhotoInset.png">
            <a:extLst>
              <a:ext uri="{FF2B5EF4-FFF2-40B4-BE49-F238E27FC236}">
                <a16:creationId xmlns:a16="http://schemas.microsoft.com/office/drawing/2014/main" id="{CE39118B-B3AD-4BD4-BA22-DEFF4E76CE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3883" y="547807"/>
            <a:ext cx="10141799" cy="3816806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565255"/>
            <a:ext cx="10355326" cy="543472"/>
          </a:xfrm>
        </p:spPr>
        <p:txBody>
          <a:bodyPr anchor="b">
            <a:normAutofit/>
          </a:bodyPr>
          <a:lstStyle>
            <a:lvl1pPr algn="ctr"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69349" y="695009"/>
            <a:ext cx="9845346" cy="3525671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247728"/>
            <a:ext cx="10353762" cy="543472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1F1B079-7EF0-44EE-B798-BCC497C9F3B2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91584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8437"/>
            <a:ext cx="10353762" cy="3534344"/>
          </a:xfrm>
        </p:spPr>
        <p:txBody>
          <a:bodyPr anchor="ctr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95180"/>
            <a:ext cx="10353763" cy="150182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FF70A8-1D13-4657-95F0-A9EA54967B8D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91853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32749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304353"/>
            <a:ext cx="10353763" cy="1489496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EB90AC-71BD-4C7F-8ACA-7B3F18292E63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23F0D53-0705-41B7-8554-09D21E7807F9}"/>
              </a:ext>
            </a:extLst>
          </p:cNvPr>
          <p:cNvSpPr txBox="1"/>
          <p:nvPr/>
        </p:nvSpPr>
        <p:spPr>
          <a:xfrm>
            <a:off x="990600" y="88479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7F647CD-0F1A-4BB3-89E0-A74F1E1B098D}"/>
              </a:ext>
            </a:extLst>
          </p:cNvPr>
          <p:cNvSpPr txBox="1"/>
          <p:nvPr/>
        </p:nvSpPr>
        <p:spPr>
          <a:xfrm>
            <a:off x="10504716" y="292825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320540397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4" y="2126942"/>
            <a:ext cx="10353763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84" y="4650556"/>
            <a:ext cx="10352199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E6EFC2C-8905-46F0-B443-CE905B76BA01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198690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5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6711" y="1885949"/>
            <a:ext cx="3300984" cy="764783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1435" y="2768112"/>
            <a:ext cx="3300984" cy="302308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572" y="1885950"/>
            <a:ext cx="3300984" cy="76478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66572" y="2768110"/>
            <a:ext cx="3300984" cy="3023089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079DC3-C9B5-499E-9140-0DC28B7074E2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8505264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late-V2-HD-3colPhotoInset.png">
            <a:extLst>
              <a:ext uri="{FF2B5EF4-FFF2-40B4-BE49-F238E27FC236}">
                <a16:creationId xmlns:a16="http://schemas.microsoft.com/office/drawing/2014/main" id="{7E87C569-D426-4615-ADA7-B370EA98340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7962" y="1818214"/>
            <a:ext cx="3339972" cy="1847851"/>
          </a:xfrm>
          <a:prstGeom prst="rect">
            <a:avLst/>
          </a:prstGeom>
        </p:spPr>
      </p:pic>
      <p:pic>
        <p:nvPicPr>
          <p:cNvPr id="36" name="Picture 35" descr="Slate-V2-HD-3colPhotoInset.png">
            <a:extLst>
              <a:ext uri="{FF2B5EF4-FFF2-40B4-BE49-F238E27FC236}">
                <a16:creationId xmlns:a16="http://schemas.microsoft.com/office/drawing/2014/main" id="{7B353ED4-7AD0-46C9-88ED-1A16B1433AF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03800" y="1818214"/>
            <a:ext cx="3339972" cy="1847851"/>
          </a:xfrm>
          <a:prstGeom prst="rect">
            <a:avLst/>
          </a:prstGeom>
        </p:spPr>
      </p:pic>
      <p:pic>
        <p:nvPicPr>
          <p:cNvPr id="37" name="Picture 36" descr="Slate-V2-HD-3colPhotoInset.png">
            <a:extLst>
              <a:ext uri="{FF2B5EF4-FFF2-40B4-BE49-F238E27FC236}">
                <a16:creationId xmlns:a16="http://schemas.microsoft.com/office/drawing/2014/main" id="{F561D985-AD57-459A-B3A6-EBF29603976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36051" y="1818214"/>
            <a:ext cx="3339972" cy="1847851"/>
          </a:xfrm>
          <a:prstGeom prst="rect">
            <a:avLst/>
          </a:prstGeom>
        </p:spPr>
      </p:pic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3" cy="97045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18102" y="1938918"/>
            <a:ext cx="3092368" cy="160295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572443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88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45743" y="1939094"/>
            <a:ext cx="3092368" cy="160816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435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66697" y="3904106"/>
            <a:ext cx="3300984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75698" y="1934432"/>
            <a:ext cx="3092368" cy="1607294"/>
          </a:xfrm>
          <a:prstGeom prst="roundRect">
            <a:avLst>
              <a:gd name="adj" fmla="val 1858"/>
            </a:avLst>
          </a:prstGeo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66572" y="4572442"/>
            <a:ext cx="3300984" cy="121875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0BB33EA-E472-4D22-9C03-A9C14AA21CED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234823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E833E-1B6D-415F-AD29-75AE8C43BD0D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578404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983068" y="609599"/>
            <a:ext cx="228448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6" y="609599"/>
            <a:ext cx="7916872" cy="5181601"/>
          </a:xfrm>
        </p:spPr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52596F-08A7-4B70-989A-F2B1CF31E66B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231786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C55A3C-5767-4844-A0A3-83778C2E5409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991092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95401" y="1761067"/>
            <a:ext cx="9590550" cy="1828813"/>
          </a:xfrm>
        </p:spPr>
        <p:txBody>
          <a:bodyPr anchor="b"/>
          <a:lstStyle>
            <a:lvl1pPr algn="ctr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95401" y="3763439"/>
            <a:ext cx="9590550" cy="1333494"/>
          </a:xfrm>
        </p:spPr>
        <p:txBody>
          <a:bodyPr anchor="t"/>
          <a:lstStyle>
            <a:lvl1pPr marL="0" indent="0" algn="ctr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E507A8-A5CF-4D38-AB86-7EDDA87A85D4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083124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61872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76450"/>
            <a:ext cx="4856841" cy="3622671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410716" y="2076451"/>
            <a:ext cx="4856841" cy="3622672"/>
          </a:xfrm>
        </p:spPr>
        <p:txBody>
          <a:bodyPr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DFCD27C-8599-43EF-BA1D-14DDC1946E06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941423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 descr="Slate-V2-HD-compPhotoInset.png">
            <a:extLst>
              <a:ext uri="{FF2B5EF4-FFF2-40B4-BE49-F238E27FC236}">
                <a16:creationId xmlns:a16="http://schemas.microsoft.com/office/drawing/2014/main" id="{37B721FF-D609-4D98-9D19-CF75AA8A54F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3795" y="1734506"/>
            <a:ext cx="5029200" cy="4099959"/>
          </a:xfrm>
          <a:prstGeom prst="rect">
            <a:avLst/>
          </a:prstGeom>
        </p:spPr>
      </p:pic>
      <p:pic>
        <p:nvPicPr>
          <p:cNvPr id="21" name="Picture 20" descr="Slate-V2-HD-compPhotoInset.png">
            <a:extLst>
              <a:ext uri="{FF2B5EF4-FFF2-40B4-BE49-F238E27FC236}">
                <a16:creationId xmlns:a16="http://schemas.microsoft.com/office/drawing/2014/main" id="{073936BD-C868-433F-8E84-D6DD8E640E3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38357" y="1734506"/>
            <a:ext cx="5029200" cy="409995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970450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46013" y="1855153"/>
            <a:ext cx="4764764" cy="692494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46013" y="2702103"/>
            <a:ext cx="4764764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3166" y="1855152"/>
            <a:ext cx="4779582" cy="692495"/>
          </a:xfrm>
        </p:spPr>
        <p:txBody>
          <a:bodyPr anchor="b">
            <a:noAutofit/>
          </a:bodyPr>
          <a:lstStyle>
            <a:lvl1pPr marL="0" indent="0" algn="ctr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3167" y="2702103"/>
            <a:ext cx="4779581" cy="3043533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9343D99-809A-49C0-96E5-4250D0B498EE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331563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43DE9B-B678-4EFB-BB7D-A4370204A0B0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49330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68812DA-F765-4142-A6A3-A8ED7235E082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2804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3706889" cy="1821918"/>
          </a:xfrm>
        </p:spPr>
        <p:txBody>
          <a:bodyPr anchor="b">
            <a:normAutofit/>
          </a:bodyPr>
          <a:lstStyle>
            <a:lvl1pPr algn="ctr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609600"/>
            <a:ext cx="6411924" cy="5080001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2673351"/>
            <a:ext cx="3706889" cy="301625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0277FD-7DE6-41D4-930D-AC99F5AFE54E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00954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" name="Picture 21" descr="Slate-V2-HD-vertPhotoInset.png">
            <a:extLst>
              <a:ext uri="{FF2B5EF4-FFF2-40B4-BE49-F238E27FC236}">
                <a16:creationId xmlns:a16="http://schemas.microsoft.com/office/drawing/2014/main" id="{4D06E496-ACBA-4063-B4A1-C5C484EE5A7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93665" y="609600"/>
            <a:ext cx="3584166" cy="5204832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763701"/>
            <a:ext cx="5707899" cy="1675559"/>
          </a:xfrm>
        </p:spPr>
        <p:txBody>
          <a:bodyPr anchor="b">
            <a:noAutofit/>
          </a:bodyPr>
          <a:lstStyle>
            <a:lvl1pPr algn="ctr">
              <a:defRPr sz="32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42551" y="763702"/>
            <a:ext cx="3275751" cy="4912822"/>
          </a:xfrm>
          <a:effectLst>
            <a:outerShdw blurRad="38100" dist="25400" dir="4440000">
              <a:srgbClr val="000000">
                <a:alpha val="36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473698" y="2679699"/>
            <a:ext cx="4588094" cy="3135695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A15526-7079-4B7B-987C-1B5FAE11A0FF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 algn="l"/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17310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76450"/>
            <a:ext cx="10353762" cy="3714749"/>
          </a:xfrm>
          <a:prstGeom prst="rect">
            <a:avLst/>
          </a:prstGeom>
          <a:effectLst>
            <a:outerShdw blurRad="25400" dir="17880000">
              <a:srgbClr val="000000">
                <a:alpha val="46000"/>
              </a:srgbClr>
            </a:outerShdw>
          </a:effectLst>
        </p:spPr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6000749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073ED0CC-082F-4160-86E5-0D6041F12778}" type="datetime1">
              <a:rPr lang="en-US" smtClean="0"/>
              <a:t>1/6/20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5" y="6000749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6000749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tx1">
                    <a:lumMod val="95000"/>
                  </a:schemeClr>
                </a:solidFill>
                <a:effectLst>
                  <a:outerShdw blurRad="50800" dist="38100" dir="2700000" algn="tl" rotWithShape="0">
                    <a:schemeClr val="bg1">
                      <a:alpha val="43000"/>
                    </a:schemeClr>
                  </a:outerShdw>
                </a:effectLst>
              </a:defRPr>
            </a:lvl1pPr>
          </a:lstStyle>
          <a:p>
            <a:fld id="{3A98EE3D-8CD1-4C3F-BD1C-C98C9596463C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618248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16" r:id="rId1"/>
    <p:sldLayoutId id="2147483717" r:id="rId2"/>
    <p:sldLayoutId id="2147483701" r:id="rId3"/>
    <p:sldLayoutId id="2147483702" r:id="rId4"/>
    <p:sldLayoutId id="2147483703" r:id="rId5"/>
    <p:sldLayoutId id="2147483704" r:id="rId6"/>
    <p:sldLayoutId id="2147483705" r:id="rId7"/>
    <p:sldLayoutId id="2147483706" r:id="rId8"/>
    <p:sldLayoutId id="2147483707" r:id="rId9"/>
    <p:sldLayoutId id="2147483708" r:id="rId10"/>
    <p:sldLayoutId id="2147483709" r:id="rId11"/>
    <p:sldLayoutId id="2147483710" r:id="rId12"/>
    <p:sldLayoutId id="2147483711" r:id="rId13"/>
    <p:sldLayoutId id="2147483712" r:id="rId14"/>
    <p:sldLayoutId id="2147483713" r:id="rId15"/>
    <p:sldLayoutId id="2147483714" r:id="rId16"/>
    <p:sldLayoutId id="2147483715" r:id="rId17"/>
  </p:sldLayoutIdLst>
  <p:hf sldNum="0" hdr="0" ftr="0" dt="0"/>
  <p:txStyles>
    <p:titleStyle>
      <a:lvl1pPr algn="ctr" defTabSz="457200" rtl="0" eaLnBrk="1" latinLnBrk="0" hangingPunct="1">
        <a:lnSpc>
          <a:spcPct val="90000"/>
        </a:lnSpc>
        <a:spcBef>
          <a:spcPct val="0"/>
        </a:spcBef>
        <a:buNone/>
        <a:defRPr sz="3900" i="1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j-lt"/>
          <a:ea typeface="+mj-ea"/>
          <a:cs typeface="Trebuchet M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06000" algn="l" defTabSz="457200" rtl="0" eaLnBrk="1" latinLnBrk="0" hangingPunct="1">
        <a:lnSpc>
          <a:spcPct val="110000"/>
        </a:lnSpc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21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1pPr>
      <a:lvl2pPr marL="720000" indent="-270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9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2pPr>
      <a:lvl3pPr marL="102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7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3pPr>
      <a:lvl4pPr marL="1386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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4pPr>
      <a:lvl5pPr marL="1674000" indent="-2160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5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5pPr>
      <a:lvl6pPr marL="20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6pPr>
      <a:lvl7pPr marL="240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7pPr>
      <a:lvl8pPr marL="278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8pPr>
      <a:lvl9pPr marL="310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2"/>
        </a:buClr>
        <a:buSzPct val="70000"/>
        <a:buFont typeface="Wingdings 2" charset="2"/>
        <a:buChar char=""/>
        <a:defRPr sz="1400" kern="1200">
          <a:ln>
            <a:solidFill>
              <a:schemeClr val="bg1">
                <a:lumMod val="75000"/>
                <a:lumOff val="25000"/>
                <a:alpha val="10000"/>
              </a:schemeClr>
            </a:solidFill>
          </a:ln>
          <a:solidFill>
            <a:schemeClr val="tx2"/>
          </a:solidFill>
          <a:effectLst>
            <a:outerShdw blurRad="9525" dist="25400" dir="14640000" algn="tl" rotWithShape="0">
              <a:schemeClr val="bg1">
                <a:alpha val="30000"/>
              </a:scheme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tif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://btsd.ethz.ch/shareddata/" TargetMode="Externa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0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3.png"/><Relationship Id="rId7" Type="http://schemas.openxmlformats.org/officeDocument/2006/relationships/diagramColors" Target="../diagrams/colors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tif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3">
            <a:extLst>
              <a:ext uri="{FF2B5EF4-FFF2-40B4-BE49-F238E27FC236}">
                <a16:creationId xmlns:a16="http://schemas.microsoft.com/office/drawing/2014/main" id="{72CA733A-8D25-4E63-8273-CC14052E0E8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E762093-6B5C-E847-8D85-A433A01C86B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0693" y="4406537"/>
            <a:ext cx="9440034" cy="1088336"/>
          </a:xfrm>
        </p:spPr>
        <p:txBody>
          <a:bodyPr>
            <a:normAutofit/>
          </a:bodyPr>
          <a:lstStyle/>
          <a:p>
            <a:r>
              <a:rPr lang="en-US" sz="4800" b="1">
                <a:latin typeface="Times New Roman" panose="02020603050405020304" pitchFamily="18" charset="0"/>
                <a:cs typeface="Times New Roman" panose="02020603050405020304" pitchFamily="18" charset="0"/>
              </a:rPr>
              <a:t>Traffic signs recognition</a:t>
            </a:r>
            <a:endParaRPr lang="en-US" sz="48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AEBEC49-BD8A-624F-B76A-B2339456560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370693" y="5494872"/>
            <a:ext cx="9440034" cy="621614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09DEFF"/>
                </a:solidFill>
              </a:rPr>
              <a:t>Onisor Ioana, </a:t>
            </a:r>
            <a:r>
              <a:rPr lang="en-US" err="1">
                <a:solidFill>
                  <a:srgbClr val="09DEFF"/>
                </a:solidFill>
              </a:rPr>
              <a:t>Brici</a:t>
            </a:r>
            <a:r>
              <a:rPr lang="en-US">
                <a:solidFill>
                  <a:srgbClr val="09DEFF"/>
                </a:solidFill>
              </a:rPr>
              <a:t> Robert, </a:t>
            </a:r>
            <a:r>
              <a:rPr lang="en-US" err="1">
                <a:solidFill>
                  <a:srgbClr val="09DEFF"/>
                </a:solidFill>
              </a:rPr>
              <a:t>Oncioiu</a:t>
            </a:r>
            <a:r>
              <a:rPr lang="en-US">
                <a:solidFill>
                  <a:srgbClr val="09DEFF"/>
                </a:solidFill>
              </a:rPr>
              <a:t> Costin, </a:t>
            </a:r>
            <a:r>
              <a:rPr lang="en-US" err="1">
                <a:solidFill>
                  <a:srgbClr val="09DEFF"/>
                </a:solidFill>
              </a:rPr>
              <a:t>Hojda</a:t>
            </a:r>
            <a:r>
              <a:rPr lang="en-US">
                <a:solidFill>
                  <a:srgbClr val="09DEFF"/>
                </a:solidFill>
              </a:rPr>
              <a:t> Catalin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2BFB581C-2142-4222-9A3B-905AD6C0953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98" t="2669" r="616"/>
          <a:stretch/>
        </p:blipFill>
        <p:spPr>
          <a:xfrm>
            <a:off x="-1" y="0"/>
            <a:ext cx="12192001" cy="4322278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3870B136-022F-42C6-8388-A66BFC78E57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9262" r="-1" b="28904"/>
          <a:stretch/>
        </p:blipFill>
        <p:spPr>
          <a:xfrm>
            <a:off x="-1" y="-1"/>
            <a:ext cx="12198915" cy="42206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4789657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6000">
        <p15:prstTrans prst="curtains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ADA69B5F-6FE2-B442-B5FB-1FF0E14677B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3">
            <a:alphaModFix amt="35000"/>
          </a:blip>
          <a:srcRect r="8890" b="1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7FC2210E-E561-2341-8FC7-E2992CC95935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2127439" y="73573"/>
            <a:ext cx="9440034" cy="2968146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en-US" sz="8000" dirty="0"/>
              <a:t>Q &amp; A</a:t>
            </a:r>
          </a:p>
        </p:txBody>
      </p:sp>
    </p:spTree>
    <p:extLst>
      <p:ext uri="{BB962C8B-B14F-4D97-AF65-F5344CB8AC3E}">
        <p14:creationId xmlns:p14="http://schemas.microsoft.com/office/powerpoint/2010/main" val="5064426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900">
        <p14:warp dir="in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1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10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2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1">
            <a:extLst>
              <a:ext uri="{FF2B5EF4-FFF2-40B4-BE49-F238E27FC236}">
                <a16:creationId xmlns:a16="http://schemas.microsoft.com/office/drawing/2014/main" id="{A98FD4FC-479A-4C2B-84A5-CF81E055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4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0CF51E-8DA2-FE40-AB3C-3AF7E43583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05" y="845387"/>
            <a:ext cx="3470310" cy="1066689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l"/>
            <a:r>
              <a:rPr lang="en-US" sz="2400"/>
              <a:t>Abstract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8A90F2-7936-6848-9F86-0BC3503E55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1039905" y="2521676"/>
            <a:ext cx="3405573" cy="2622854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pPr marL="36900" algn="just"/>
            <a:r>
              <a:rPr lang="en-US" dirty="0">
                <a:effectLst/>
              </a:rPr>
              <a:t>In current traffic management systems, there is a high probability that the driver may miss some of the traffic signs on the road because of overcrowding due to </a:t>
            </a:r>
            <a:r>
              <a:rPr lang="en-US" dirty="0" err="1">
                <a:effectLst/>
              </a:rPr>
              <a:t>neighbouring</a:t>
            </a:r>
            <a:r>
              <a:rPr lang="en-US" dirty="0">
                <a:effectLst/>
              </a:rPr>
              <a:t> vehicles. With the continuous growth of vehicle numbers in urban agglomerations around the world, this problem is only expected to grow worse.</a:t>
            </a:r>
            <a:endParaRPr lang="en-US" dirty="0"/>
          </a:p>
        </p:txBody>
      </p:sp>
      <p:pic>
        <p:nvPicPr>
          <p:cNvPr id="7" name="Picture 4" descr="Imagini pentru speed sign recognition">
            <a:extLst>
              <a:ext uri="{FF2B5EF4-FFF2-40B4-BE49-F238E27FC236}">
                <a16:creationId xmlns:a16="http://schemas.microsoft.com/office/drawing/2014/main" id="{3576C1C6-F240-2347-B4F5-7EF76BFF49F6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0" r="26087" b="2"/>
          <a:stretch/>
        </p:blipFill>
        <p:spPr bwMode="auto">
          <a:xfrm>
            <a:off x="5485173" y="643467"/>
            <a:ext cx="5965538" cy="55808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4028880165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2000">
        <p15:prstTrans prst="prestige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9726E0AA-ACAD-4929-A688-C5F6D3E37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40BCE17-9DC4-5947-AA04-B47B095F493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3836676"/>
            <a:ext cx="3946393" cy="18506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600" dirty="0"/>
              <a:t>Problem definition</a:t>
            </a:r>
          </a:p>
        </p:txBody>
      </p:sp>
      <p:pic>
        <p:nvPicPr>
          <p:cNvPr id="12" name="Picture Placeholder 11">
            <a:extLst>
              <a:ext uri="{FF2B5EF4-FFF2-40B4-BE49-F238E27FC236}">
                <a16:creationId xmlns:a16="http://schemas.microsoft.com/office/drawing/2014/main" id="{EF4DBC18-5B4C-E94E-9CAB-60E9E6E76F96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/>
          <a:srcRect l="5470" r="5470"/>
          <a:stretch>
            <a:fillRect/>
          </a:stretch>
        </p:blipFill>
        <p:spPr>
          <a:xfrm>
            <a:off x="643468" y="1303648"/>
            <a:ext cx="10926860" cy="1717676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27DD0-D5A1-9047-B620-6EC7D63BE27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4942060" y="3836677"/>
            <a:ext cx="6430560" cy="1850651"/>
          </a:xfrm>
        </p:spPr>
        <p:txBody>
          <a:bodyPr vert="horz" lIns="91440" tIns="45720" rIns="91440" bIns="45720" rtlCol="0" anchor="ctr">
            <a:noAutofit/>
          </a:bodyPr>
          <a:lstStyle/>
          <a:p>
            <a:pPr marL="36900" indent="0" algn="l">
              <a:buFont typeface="Wingdings 2" charset="2"/>
              <a:buNone/>
            </a:pPr>
            <a:r>
              <a:rPr lang="en-US" sz="1800" dirty="0"/>
              <a:t>When driving a vehicle, a driver can get different messages according to local road signs. Traffic signs are often designed with eye-catching colors and easy-to-understand symbols. However, if a driver drives in a complex environment or a driver mental state is not well, this might cause the driver to overlook messages from traffic signs.</a:t>
            </a:r>
          </a:p>
        </p:txBody>
      </p:sp>
    </p:spTree>
    <p:extLst>
      <p:ext uri="{BB962C8B-B14F-4D97-AF65-F5344CB8AC3E}">
        <p14:creationId xmlns:p14="http://schemas.microsoft.com/office/powerpoint/2010/main" val="171053892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Rectangle 19">
            <a:extLst>
              <a:ext uri="{FF2B5EF4-FFF2-40B4-BE49-F238E27FC236}">
                <a16:creationId xmlns:a16="http://schemas.microsoft.com/office/drawing/2014/main" id="{A98FD4FC-479A-4C2B-84A5-CF81E055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9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26E36DE-8A3E-AA4C-BC59-6CC8A30378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05" y="845387"/>
            <a:ext cx="3470310" cy="1066689"/>
          </a:xfrm>
        </p:spPr>
        <p:txBody>
          <a:bodyPr anchor="b">
            <a:normAutofit/>
          </a:bodyPr>
          <a:lstStyle/>
          <a:p>
            <a:pPr algn="l"/>
            <a:r>
              <a:rPr lang="en-US" sz="2200" b="1" i="0">
                <a:effectLst/>
              </a:rPr>
              <a:t>Finding Training Data</a:t>
            </a:r>
            <a:br>
              <a:rPr lang="en-US" sz="2200" b="1" i="0">
                <a:effectLst/>
              </a:rPr>
            </a:br>
            <a:endParaRPr lang="en-US" sz="2200"/>
          </a:p>
        </p:txBody>
      </p:sp>
      <p:sp>
        <p:nvSpPr>
          <p:cNvPr id="15" name="Content Placeholder 7">
            <a:extLst>
              <a:ext uri="{FF2B5EF4-FFF2-40B4-BE49-F238E27FC236}">
                <a16:creationId xmlns:a16="http://schemas.microsoft.com/office/drawing/2014/main" id="{41BC87F4-F191-496A-9E5E-626AD20C50C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9905" y="2147862"/>
            <a:ext cx="3405573" cy="3499563"/>
          </a:xfrm>
        </p:spPr>
        <p:txBody>
          <a:bodyPr anchor="t">
            <a:normAutofit/>
          </a:bodyPr>
          <a:lstStyle/>
          <a:p>
            <a:pPr marL="36900" indent="0">
              <a:buNone/>
            </a:pPr>
            <a:r>
              <a:rPr lang="en-US" sz="1600" dirty="0">
                <a:effectLst/>
              </a:rPr>
              <a:t>Our first challenge was finding a good training dataset. We picked the </a:t>
            </a:r>
            <a:r>
              <a:rPr lang="en-US" sz="1600" dirty="0">
                <a:effectLst/>
                <a:hlinkClick r:id="rId3"/>
              </a:rPr>
              <a:t>Belgian Traffic Sign Dataset</a:t>
            </a:r>
            <a:r>
              <a:rPr lang="en-US" sz="1600" dirty="0">
                <a:effectLst/>
              </a:rPr>
              <a:t> because it was big enough to train on, and yet small enough to be easy to work with. </a:t>
            </a:r>
            <a:br>
              <a:rPr lang="en-US" sz="1600" dirty="0"/>
            </a:br>
            <a:endParaRPr lang="en-US" sz="1600" dirty="0"/>
          </a:p>
          <a:p>
            <a:pPr marL="36900" indent="0">
              <a:buNone/>
            </a:pPr>
            <a:r>
              <a:rPr lang="en-US" sz="1600" dirty="0">
                <a:effectLst/>
              </a:rPr>
              <a:t>Unique Labels: 62 </a:t>
            </a:r>
          </a:p>
          <a:p>
            <a:pPr marL="36900" indent="0">
              <a:buNone/>
            </a:pPr>
            <a:r>
              <a:rPr lang="en-US" sz="1600" dirty="0">
                <a:effectLst/>
              </a:rPr>
              <a:t>Total Images: 4575</a:t>
            </a:r>
            <a:endParaRPr lang="en-US" sz="1600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5985D88A-0287-B945-A546-6225C0A4780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9494" r="16590" b="-2"/>
          <a:stretch/>
        </p:blipFill>
        <p:spPr>
          <a:xfrm>
            <a:off x="5401004" y="643467"/>
            <a:ext cx="6133876" cy="558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07719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0" name="Rectangle 9">
            <a:extLst>
              <a:ext uri="{FF2B5EF4-FFF2-40B4-BE49-F238E27FC236}">
                <a16:creationId xmlns:a16="http://schemas.microsoft.com/office/drawing/2014/main" id="{95CB840F-8E41-4CA5-B79B-25CC80AD23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003">
            <a:schemeClr val="dk2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C9605D2-8F72-A240-B043-E8CE7A6F4A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6" y="643465"/>
            <a:ext cx="3382638" cy="137060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3000" b="1" i="0"/>
              <a:t>Minimum Viable Model</a:t>
            </a:r>
            <a:br>
              <a:rPr lang="en-US" sz="3000" b="1" i="0"/>
            </a:br>
            <a:endParaRPr lang="en-US" sz="300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72C86288-DF0C-6E42-BEF7-D778BF4E76B6}"/>
              </a:ext>
            </a:extLst>
          </p:cNvPr>
          <p:cNvSpPr txBox="1"/>
          <p:nvPr/>
        </p:nvSpPr>
        <p:spPr>
          <a:xfrm>
            <a:off x="913796" y="2247153"/>
            <a:ext cx="3358084" cy="3544046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We started with the simplest possible model: A one layer network that consists of one neuron per label.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This network has 62 neurons and each neuron takes the RGB values of all pixels as input.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</a:pPr>
            <a:r>
              <a:rPr lang="en-US" dirty="0">
                <a:ln>
                  <a:solidFill>
                    <a:schemeClr val="bg1">
                      <a:lumMod val="75000"/>
                      <a:lumOff val="25000"/>
                      <a:alpha val="10000"/>
                    </a:schemeClr>
                  </a:solidFill>
                </a:ln>
                <a:solidFill>
                  <a:schemeClr val="tx2"/>
                </a:solidFill>
                <a:effectLst>
                  <a:outerShdw blurRad="9525" dist="25400" dir="14640000" algn="tl" rotWithShape="0">
                    <a:schemeClr val="bg1">
                      <a:alpha val="30000"/>
                    </a:schemeClr>
                  </a:outerShdw>
                </a:effectLst>
              </a:rPr>
              <a:t>This is a fully-connected layer because every neuron connects to every input value</a:t>
            </a:r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A3127A5F-B43E-954F-9AD8-5746ECE61D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4915348" y="1127880"/>
            <a:ext cx="6633184" cy="41789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30506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>
        <p:split orient="vert"/>
      </p:transition>
    </mc:Choice>
    <mc:Fallback>
      <p:transition spd="slow">
        <p:split orient="vert"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8E333B5E-E244-214B-A6D4-E2D21BD4DD3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25000"/>
          </a:blip>
          <a:srcRect r="133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284F566B-9E9B-FD4B-819C-3DF8A946C6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257300"/>
          </a:xfrm>
        </p:spPr>
        <p:txBody>
          <a:bodyPr>
            <a:normAutofit/>
          </a:bodyPr>
          <a:lstStyle/>
          <a:p>
            <a:r>
              <a:rPr lang="en-US" b="1" i="0" dirty="0">
                <a:effectLst/>
              </a:rPr>
              <a:t>Building the TensorFlow Graph</a:t>
            </a:r>
            <a:br>
              <a:rPr lang="en-US" b="1" i="0" dirty="0">
                <a:effectLst/>
              </a:rPr>
            </a:b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019055-FCEE-9A47-A407-786CBA6D753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218595" y="1571625"/>
            <a:ext cx="10353762" cy="3714749"/>
          </a:xfrm>
        </p:spPr>
        <p:txBody>
          <a:bodyPr anchor="ctr">
            <a:normAutofit/>
          </a:bodyPr>
          <a:lstStyle/>
          <a:p>
            <a:pPr marL="36900" indent="0" algn="ctr">
              <a:buNone/>
            </a:pPr>
            <a:r>
              <a:rPr lang="en-US" dirty="0">
                <a:effectLst/>
              </a:rPr>
              <a:t>TensorFlow encapsulates the architecture of a neural network in an execution graph. The graph consists of operations (Ops for short) such as Add, Multiply, Reshape, …etc. These ops perform actions on data in tensors (multidimensional arrays).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39449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EBCD1C-9E0F-574A-8BD4-4FE301E2988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33743" y="609599"/>
            <a:ext cx="3413156" cy="5273675"/>
          </a:xfrm>
        </p:spPr>
        <p:txBody>
          <a:bodyPr>
            <a:normAutofit/>
          </a:bodyPr>
          <a:lstStyle/>
          <a:p>
            <a:r>
              <a:rPr lang="en-US"/>
              <a:t>STEPS</a:t>
            </a:r>
            <a:endParaRPr lang="en-US" dirty="0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82AABC82-C2D1-4340-A6DF-6E73DF06FC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64" r="2807" b="1446"/>
          <a:stretch/>
        </p:blipFill>
        <p:spPr>
          <a:xfrm>
            <a:off x="4639056" y="2"/>
            <a:ext cx="7552944" cy="6857998"/>
          </a:xfrm>
          <a:prstGeom prst="rect">
            <a:avLst/>
          </a:prstGeom>
        </p:spPr>
      </p:pic>
      <p:graphicFrame>
        <p:nvGraphicFramePr>
          <p:cNvPr id="7" name="Content Placeholder 2">
            <a:extLst>
              <a:ext uri="{FF2B5EF4-FFF2-40B4-BE49-F238E27FC236}">
                <a16:creationId xmlns:a16="http://schemas.microsoft.com/office/drawing/2014/main" id="{AA5AD85E-A750-426D-9BDF-9497549A0D2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440825309"/>
              </p:ext>
            </p:extLst>
          </p:nvPr>
        </p:nvGraphicFramePr>
        <p:xfrm>
          <a:off x="5282521" y="709683"/>
          <a:ext cx="6266011" cy="489954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10880020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500">
        <p:checker/>
      </p:transition>
    </mc:Choice>
    <mc:Fallback>
      <p:transition spd="slow">
        <p:checker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A98FD4FC-479A-4C2B-84A5-CF81E055FB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28" name="Freeform 5">
            <a:extLst>
              <a:ext uri="{FF2B5EF4-FFF2-40B4-BE49-F238E27FC236}">
                <a16:creationId xmlns:a16="http://schemas.microsoft.com/office/drawing/2014/main" id="{37D54B6C-87D0-4C03-8335-3955179D2B5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auto">
          <a:xfrm rot="5400000">
            <a:off x="-118536" y="1371603"/>
            <a:ext cx="5624423" cy="4100418"/>
          </a:xfrm>
          <a:custGeom>
            <a:avLst/>
            <a:gdLst>
              <a:gd name="T0" fmla="*/ 1577 w 1601"/>
              <a:gd name="T1" fmla="*/ 0 h 696"/>
              <a:gd name="T2" fmla="*/ 833 w 1601"/>
              <a:gd name="T3" fmla="*/ 0 h 696"/>
              <a:gd name="T4" fmla="*/ 768 w 1601"/>
              <a:gd name="T5" fmla="*/ 0 h 696"/>
              <a:gd name="T6" fmla="*/ 24 w 1601"/>
              <a:gd name="T7" fmla="*/ 0 h 696"/>
              <a:gd name="T8" fmla="*/ 0 w 1601"/>
              <a:gd name="T9" fmla="*/ 27 h 696"/>
              <a:gd name="T10" fmla="*/ 0 w 1601"/>
              <a:gd name="T11" fmla="*/ 669 h 696"/>
              <a:gd name="T12" fmla="*/ 24 w 1601"/>
              <a:gd name="T13" fmla="*/ 696 h 696"/>
              <a:gd name="T14" fmla="*/ 768 w 1601"/>
              <a:gd name="T15" fmla="*/ 696 h 696"/>
              <a:gd name="T16" fmla="*/ 833 w 1601"/>
              <a:gd name="T17" fmla="*/ 696 h 696"/>
              <a:gd name="T18" fmla="*/ 1577 w 1601"/>
              <a:gd name="T19" fmla="*/ 696 h 696"/>
              <a:gd name="T20" fmla="*/ 1601 w 1601"/>
              <a:gd name="T21" fmla="*/ 669 h 696"/>
              <a:gd name="T22" fmla="*/ 1601 w 1601"/>
              <a:gd name="T23" fmla="*/ 27 h 696"/>
              <a:gd name="T24" fmla="*/ 1577 w 1601"/>
              <a:gd name="T25" fmla="*/ 0 h 69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</a:cxnLst>
            <a:rect l="0" t="0" r="r" b="b"/>
            <a:pathLst>
              <a:path w="1601" h="696">
                <a:moveTo>
                  <a:pt x="1577" y="0"/>
                </a:moveTo>
                <a:cubicBezTo>
                  <a:pt x="833" y="0"/>
                  <a:pt x="833" y="0"/>
                  <a:pt x="833" y="0"/>
                </a:cubicBezTo>
                <a:cubicBezTo>
                  <a:pt x="768" y="0"/>
                  <a:pt x="768" y="0"/>
                  <a:pt x="768" y="0"/>
                </a:cubicBezTo>
                <a:cubicBezTo>
                  <a:pt x="24" y="0"/>
                  <a:pt x="24" y="0"/>
                  <a:pt x="24" y="0"/>
                </a:cubicBezTo>
                <a:cubicBezTo>
                  <a:pt x="11" y="0"/>
                  <a:pt x="0" y="12"/>
                  <a:pt x="0" y="27"/>
                </a:cubicBezTo>
                <a:cubicBezTo>
                  <a:pt x="0" y="669"/>
                  <a:pt x="0" y="669"/>
                  <a:pt x="0" y="669"/>
                </a:cubicBezTo>
                <a:cubicBezTo>
                  <a:pt x="0" y="684"/>
                  <a:pt x="11" y="696"/>
                  <a:pt x="24" y="696"/>
                </a:cubicBezTo>
                <a:cubicBezTo>
                  <a:pt x="768" y="696"/>
                  <a:pt x="768" y="696"/>
                  <a:pt x="768" y="696"/>
                </a:cubicBezTo>
                <a:cubicBezTo>
                  <a:pt x="833" y="696"/>
                  <a:pt x="833" y="696"/>
                  <a:pt x="833" y="696"/>
                </a:cubicBezTo>
                <a:cubicBezTo>
                  <a:pt x="1577" y="696"/>
                  <a:pt x="1577" y="696"/>
                  <a:pt x="1577" y="696"/>
                </a:cubicBezTo>
                <a:cubicBezTo>
                  <a:pt x="1590" y="696"/>
                  <a:pt x="1601" y="684"/>
                  <a:pt x="1601" y="669"/>
                </a:cubicBezTo>
                <a:cubicBezTo>
                  <a:pt x="1601" y="27"/>
                  <a:pt x="1601" y="27"/>
                  <a:pt x="1601" y="27"/>
                </a:cubicBezTo>
                <a:cubicBezTo>
                  <a:pt x="1601" y="12"/>
                  <a:pt x="1590" y="0"/>
                  <a:pt x="1577" y="0"/>
                </a:cubicBezTo>
                <a:close/>
              </a:path>
            </a:pathLst>
          </a:custGeom>
          <a:ln>
            <a:noFill/>
          </a:ln>
          <a:effectLst>
            <a:outerShdw blurRad="50800" dist="38100" dir="5400000" algn="tl" rotWithShape="0">
              <a:srgbClr val="000000">
                <a:alpha val="43000"/>
              </a:srgbClr>
            </a:outerShdw>
          </a:effectLst>
          <a:extLst>
            <a:ext uri="{91240B29-F687-4f45-9708-019B960494DF}">
              <a14:hiddenLine xmlns="" xmlns:a16="http://schemas.microsoft.com/office/drawing/2014/main" xmlns:p14="http://schemas.microsoft.com/office/powerpoint/2010/main" xmlns:a14="http://schemas.microsoft.com/office/drawing/2010/main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90139CA-EAF1-E941-9DA2-8054E553AFA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9905" y="845387"/>
            <a:ext cx="3470310" cy="1066689"/>
          </a:xfrm>
        </p:spPr>
        <p:txBody>
          <a:bodyPr anchor="b">
            <a:normAutofit/>
          </a:bodyPr>
          <a:lstStyle/>
          <a:p>
            <a:pPr algn="l"/>
            <a:r>
              <a:rPr lang="en-US" sz="2400"/>
              <a:t>Results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6A1FA3-ED7C-E143-AA67-56306E3CF6A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39905" y="2147862"/>
            <a:ext cx="3405573" cy="3499563"/>
          </a:xfrm>
        </p:spPr>
        <p:txBody>
          <a:bodyPr anchor="t">
            <a:normAutofit/>
          </a:bodyPr>
          <a:lstStyle/>
          <a:p>
            <a:pPr marL="36900" indent="0">
              <a:buNone/>
            </a:pPr>
            <a:r>
              <a:rPr lang="en-US" sz="1600">
                <a:effectLst/>
              </a:rPr>
              <a:t>To properly measure how the model generalizes to data it hasn’t seen, I do the evaluation on test data that we didn’t use in training. The BelgiumTS dataset makes this easy by providing two separate sets, one for training and one for testing.</a:t>
            </a:r>
          </a:p>
          <a:p>
            <a:pPr marL="36900" indent="0">
              <a:buNone/>
            </a:pPr>
            <a:endParaRPr lang="en-US" sz="1600">
              <a:effectLst/>
            </a:endParaRPr>
          </a:p>
          <a:p>
            <a:pPr marL="36900" indent="0">
              <a:buNone/>
            </a:pPr>
            <a:r>
              <a:rPr lang="en-US" sz="1600">
                <a:effectLst/>
              </a:rPr>
              <a:t>The accuracy we get in each run ranges between </a:t>
            </a:r>
            <a:r>
              <a:rPr lang="en-US" sz="1600" b="1">
                <a:effectLst/>
              </a:rPr>
              <a:t>0.40</a:t>
            </a:r>
            <a:r>
              <a:rPr lang="en-US" sz="1600">
                <a:effectLst/>
              </a:rPr>
              <a:t> and </a:t>
            </a:r>
            <a:r>
              <a:rPr lang="en-US" sz="1600" b="1">
                <a:effectLst/>
              </a:rPr>
              <a:t>0.70</a:t>
            </a:r>
            <a:endParaRPr lang="en-US" sz="160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7F4F8B76-FD69-0E4D-8A08-1A6527D3F9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14721" y="643467"/>
            <a:ext cx="5106442" cy="55808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479999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3000">
        <p14:shred/>
      </p:transition>
    </mc:Choice>
    <mc:Fallback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rotWithShape="1">
          <a:blip r:embed="rId2">
            <a:duotone>
              <a:schemeClr val="bg1">
                <a:shade val="80000"/>
                <a:lumMod val="80000"/>
              </a:schemeClr>
              <a:schemeClr val="bg1">
                <a:tint val="98000"/>
              </a:schemeClr>
            </a:duotone>
          </a:blip>
          <a:stretch/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2">
            <a:extLst>
              <a:ext uri="{FF2B5EF4-FFF2-40B4-BE49-F238E27FC236}">
                <a16:creationId xmlns:a16="http://schemas.microsoft.com/office/drawing/2014/main" id="{9726E0AA-ACAD-4929-A688-C5F6D3E372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A7E8990-8A2F-6F49-A384-A3D27A74A6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7900" y="4208220"/>
            <a:ext cx="3947771" cy="1850651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l"/>
            <a:r>
              <a:rPr lang="en-US" sz="2400" i="0" dirty="0"/>
              <a:t>Web application for real-time image classification using on-device camera</a:t>
            </a:r>
            <a:endParaRPr lang="en-US" sz="2400" dirty="0"/>
          </a:p>
        </p:txBody>
      </p:sp>
      <p:pic>
        <p:nvPicPr>
          <p:cNvPr id="5" name="Content Placeholder 4">
            <a:extLst>
              <a:ext uri="{FF2B5EF4-FFF2-40B4-BE49-F238E27FC236}">
                <a16:creationId xmlns:a16="http://schemas.microsoft.com/office/drawing/2014/main" id="{1B9172E0-922A-7B45-B945-7503537E70C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2097381" y="-75634"/>
            <a:ext cx="7009266" cy="4157559"/>
          </a:xfrm>
          <a:prstGeom prst="roundRect">
            <a:avLst>
              <a:gd name="adj" fmla="val 16667"/>
            </a:avLst>
          </a:prstGeom>
          <a:ln>
            <a:noFill/>
          </a:ln>
          <a:effectLst>
            <a:outerShdw blurRad="152400" dist="12000" dir="900000" sy="98000" kx="110000" ky="200000" algn="tl" rotWithShape="0">
              <a:srgbClr val="000000">
                <a:alpha val="30000"/>
              </a:srgbClr>
            </a:outerShdw>
          </a:effectLst>
          <a:scene3d>
            <a:camera prst="perspectiveRelaxed">
              <a:rot lat="19800000" lon="1200000" rev="20820000"/>
            </a:camera>
            <a:lightRig rig="threePt" dir="t"/>
          </a:scene3d>
          <a:sp3d contourW="6350" prstMaterial="matte">
            <a:bevelT w="101600" h="101600"/>
            <a:contourClr>
              <a:srgbClr val="969696"/>
            </a:contourClr>
          </a:sp3d>
        </p:spPr>
      </p:pic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F3BDF5F1-11B9-42EB-800A-B3D749BB4BE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912659" y="4447745"/>
            <a:ext cx="0" cy="1371600"/>
          </a:xfrm>
          <a:prstGeom prst="line">
            <a:avLst/>
          </a:prstGeom>
          <a:ln w="19050">
            <a:solidFill>
              <a:schemeClr val="tx1">
                <a:lumMod val="75000"/>
              </a:schemeClr>
            </a:solidFill>
          </a:ln>
          <a:effectLst>
            <a:innerShdw blurRad="114300">
              <a:prstClr val="black"/>
            </a:inn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TextBox 7">
            <a:extLst>
              <a:ext uri="{FF2B5EF4-FFF2-40B4-BE49-F238E27FC236}">
                <a16:creationId xmlns:a16="http://schemas.microsoft.com/office/drawing/2014/main" id="{E0901040-0C7E-6945-9A20-BD725C9A4D7F}"/>
              </a:ext>
            </a:extLst>
          </p:cNvPr>
          <p:cNvSpPr txBox="1"/>
          <p:nvPr/>
        </p:nvSpPr>
        <p:spPr>
          <a:xfrm>
            <a:off x="8180173" y="4208219"/>
            <a:ext cx="3662001" cy="185065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dirty="0"/>
              <a:t>Take data and assign it a label to train a custom model and detect new objects</a:t>
            </a:r>
          </a:p>
          <a:p>
            <a:pPr defTabSz="457200">
              <a:spcBef>
                <a:spcPct val="20000"/>
              </a:spcBef>
              <a:spcAft>
                <a:spcPts val="600"/>
              </a:spcAft>
              <a:buClr>
                <a:schemeClr val="tx2"/>
              </a:buClr>
              <a:buSzPct val="70000"/>
              <a:buFont typeface="Wingdings 2" charset="2"/>
            </a:pPr>
            <a:endParaRPr lang="en-US" dirty="0">
              <a:ln>
                <a:solidFill>
                  <a:schemeClr val="bg1">
                    <a:lumMod val="75000"/>
                    <a:lumOff val="25000"/>
                    <a:alpha val="10000"/>
                  </a:schemeClr>
                </a:solidFill>
              </a:ln>
              <a:solidFill>
                <a:schemeClr val="tx2">
                  <a:lumMod val="75000"/>
                </a:schemeClr>
              </a:solidFill>
              <a:effectLst>
                <a:outerShdw blurRad="9525" dist="25400" dir="14640000" algn="tl" rotWithShape="0">
                  <a:schemeClr val="bg1">
                    <a:alpha val="30000"/>
                  </a:schemeClr>
                </a:outerShdw>
              </a:effectLst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7CBAD038-E083-4A4A-8F9A-1E75F8FFBABE}"/>
              </a:ext>
            </a:extLst>
          </p:cNvPr>
          <p:cNvSpPr txBox="1"/>
          <p:nvPr/>
        </p:nvSpPr>
        <p:spPr>
          <a:xfrm>
            <a:off x="5014178" y="4447745"/>
            <a:ext cx="30644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spcAft>
                <a:spcPts val="600"/>
              </a:spcAft>
            </a:pPr>
            <a:endParaRPr lang="en-US" sz="2000" dirty="0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0B4CA48D-AF6B-CE46-8166-9BC769210C45}"/>
              </a:ext>
            </a:extLst>
          </p:cNvPr>
          <p:cNvSpPr txBox="1"/>
          <p:nvPr/>
        </p:nvSpPr>
        <p:spPr>
          <a:xfrm>
            <a:off x="5014178" y="4488204"/>
            <a:ext cx="306447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Use your on-device camera to recognize objects using a pre-trained model</a:t>
            </a:r>
          </a:p>
        </p:txBody>
      </p:sp>
    </p:spTree>
    <p:extLst>
      <p:ext uri="{BB962C8B-B14F-4D97-AF65-F5344CB8AC3E}">
        <p14:creationId xmlns:p14="http://schemas.microsoft.com/office/powerpoint/2010/main" val="1562628518"/>
      </p:ext>
    </p:extLst>
  </p:cSld>
  <p:clrMapOvr>
    <a:masterClrMapping/>
  </p:clrMapOvr>
  <mc:AlternateContent xmlns:mc="http://schemas.openxmlformats.org/markup-compatibility/2006">
    <mc:Choice xmlns:p15="http://schemas.microsoft.com/office/powerpoint/2012/main" Requires="p15">
      <p:transition xmlns:p14="http://schemas.microsoft.com/office/powerpoint/2010/main" spd="slow" p14:dur="1250">
        <p15:prstTrans prst="peelOff"/>
      </p:transition>
    </mc:Choice>
    <mc:Fallback>
      <p:transition spd="slow">
        <p:fade/>
      </p:transition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SlateVTI">
  <a:themeElements>
    <a:clrScheme name="AnalogousFromDarkSeedLeftStep">
      <a:dk1>
        <a:srgbClr val="000000"/>
      </a:dk1>
      <a:lt1>
        <a:srgbClr val="FFFFFF"/>
      </a:lt1>
      <a:dk2>
        <a:srgbClr val="242A41"/>
      </a:dk2>
      <a:lt2>
        <a:srgbClr val="E2E8E6"/>
      </a:lt2>
      <a:accent1>
        <a:srgbClr val="C8487A"/>
      </a:accent1>
      <a:accent2>
        <a:srgbClr val="B6369E"/>
      </a:accent2>
      <a:accent3>
        <a:srgbClr val="AC48C8"/>
      </a:accent3>
      <a:accent4>
        <a:srgbClr val="6B3FBA"/>
      </a:accent4>
      <a:accent5>
        <a:srgbClr val="484FC8"/>
      </a:accent5>
      <a:accent6>
        <a:srgbClr val="3673B6"/>
      </a:accent6>
      <a:hlink>
        <a:srgbClr val="7166CC"/>
      </a:hlink>
      <a:folHlink>
        <a:srgbClr val="7F7F7F"/>
      </a:folHlink>
    </a:clrScheme>
    <a:fontScheme name="Slate">
      <a:majorFont>
        <a:latin typeface="Georgia Pro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Dubai" panose="02040603050505030304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Slate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0000"/>
                <a:lumMod val="90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63500" dist="25400" dir="5400000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76200" dist="38100" dir="5400000" rotWithShape="0">
              <a:srgbClr val="000000">
                <a:alpha val="7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 prst="hardEdge"/>
          </a:sp3d>
        </a:effectStyle>
      </a:effectStyleLst>
      <a:bgFillStyleLst>
        <a:solidFill>
          <a:schemeClr val="phClr"/>
        </a:solidFill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shade val="80000"/>
                <a:lumMod val="80000"/>
              </a:schemeClr>
              <a:schemeClr val="phClr">
                <a:tint val="98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ateVTI" id="{35C4A07C-0176-4A32-9BCB-B016516853F0}" vid="{9B70D35C-BCA8-4715-BB49-8BE54A7FC07C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</TotalTime>
  <Words>372</Words>
  <Application>Microsoft Macintosh PowerPoint</Application>
  <PresentationFormat>Widescreen</PresentationFormat>
  <Paragraphs>32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Dubai</vt:lpstr>
      <vt:lpstr>Georgia Pro</vt:lpstr>
      <vt:lpstr>Times New Roman</vt:lpstr>
      <vt:lpstr>Wingdings 2</vt:lpstr>
      <vt:lpstr>SlateVTI</vt:lpstr>
      <vt:lpstr>Traffic signs recognition</vt:lpstr>
      <vt:lpstr>Abstract</vt:lpstr>
      <vt:lpstr>Problem definition</vt:lpstr>
      <vt:lpstr>Finding Training Data </vt:lpstr>
      <vt:lpstr>Minimum Viable Model </vt:lpstr>
      <vt:lpstr>Building the TensorFlow Graph </vt:lpstr>
      <vt:lpstr>STEPS</vt:lpstr>
      <vt:lpstr>Results</vt:lpstr>
      <vt:lpstr>Web application for real-time image classification using on-device camera</vt:lpstr>
      <vt:lpstr>Q &amp; 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Traffic signs recognition</dc:title>
  <dc:creator>Ioana Onisor</dc:creator>
  <cp:lastModifiedBy>Ioana Onisor</cp:lastModifiedBy>
  <cp:revision>3</cp:revision>
  <dcterms:created xsi:type="dcterms:W3CDTF">2020-01-07T14:47:53Z</dcterms:created>
  <dcterms:modified xsi:type="dcterms:W3CDTF">2020-01-07T14:54:45Z</dcterms:modified>
</cp:coreProperties>
</file>